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  <p:sldId id="276" r:id="rId5"/>
    <p:sldId id="277" r:id="rId6"/>
    <p:sldId id="278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04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35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9634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8209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9344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759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215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7967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4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7396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62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9695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5640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371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52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8582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为神做一个聆听的人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87370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究竟该是谁听谁呢？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是我们要听祂。为何我们不愿听？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这是天父世界，我们要回转像小孩才能进入天国。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「我实在告诉你们，你们若不回转，变成小孩子的样式，断不得进天国。」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18:3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772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聆听神声音的三点提醒：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87370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我们该如何开始聆听神的声音呢？是我们说得越多越好吗？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每早晨向神陈明心意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耶和华啊，早晨你必听我的声音；早晨我必向你陈明我的心意，并要警醒！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5:3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警醒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是逼切等候之意。</a:t>
            </a:r>
          </a:p>
        </p:txBody>
      </p:sp>
    </p:spTree>
    <p:extLst>
      <p:ext uri="{BB962C8B-B14F-4D97-AF65-F5344CB8AC3E}">
        <p14:creationId xmlns:p14="http://schemas.microsoft.com/office/powerpoint/2010/main" val="387444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一个从讲到听的人之改变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977516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每天向神祷告两个小时的张牧师之改变。他教会三百人。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他的牧养更新了！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I. 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帮助每个信徒有得救确据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II.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建立小组让他们爱中成长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III.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抽出渴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慕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的人作门徒训练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六年后人数翻了二十倍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6000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7377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留心耶和华一切所行的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977516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他们既然不留心耶和华所行的和他手所做的，他就必毁坏他们，不建立他们。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28:5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大学生团契的改变见证。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留心神的手所作的。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配合神手工作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開始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不到二個月他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轻松地建立了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三個女生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宿舍查经班。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542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近前听胜过愚昧人献祭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977516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你到　神的殿要谨慎脚步；因为近前听，胜过愚昧人献祭（或译：胜过献愚昧人的祭），他们本不知道所做的是恶。 你在　神面前不可冒失开口，也不可心急发言；因为　神在天上，你在地下，所以你的言语要寡少。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传道书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5:1-3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327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近前听胜过愚昧人献祭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977516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为何要先听后做？因为这是神的殿。要按神心意行才蒙悦纳。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今天我们最大的错不是做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的太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少，是做得太多不清楚神心意的事。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献愚昧的祭。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如何能不再如此？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先听后做。一切从聆听开始。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625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613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为神做一个聆听的人(四)</vt:lpstr>
      <vt:lpstr>聆听神声音的三点提醒：</vt:lpstr>
      <vt:lpstr>一个从讲到听的人之改变</vt:lpstr>
      <vt:lpstr>2. 留心耶和华一切所行的</vt:lpstr>
      <vt:lpstr>3. 近前听胜过愚昧人献祭</vt:lpstr>
      <vt:lpstr>3. 近前听胜过愚昧人献祭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为神做一个聆听的人</dc:title>
  <dc:creator>sun kwong wong</dc:creator>
  <cp:lastModifiedBy>SL CHAN</cp:lastModifiedBy>
  <cp:revision>3</cp:revision>
  <dcterms:created xsi:type="dcterms:W3CDTF">2022-09-22T11:25:31Z</dcterms:created>
  <dcterms:modified xsi:type="dcterms:W3CDTF">2022-09-22T15:13:34Z</dcterms:modified>
</cp:coreProperties>
</file>