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71" r:id="rId10"/>
    <p:sldId id="273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94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5319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1245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497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0539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068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079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14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486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18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30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07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16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9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30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2023/3/17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89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为神作一个有影响力的人像施洗约翰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作一个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影响力的人，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不一定是一个每天圣经挂口边的人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但却一定是一个与神同行的人，行为举止让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看到神的人。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圣经中最先与神同行的人是以诺和亚伯拉罕。他们是活在与神同行的生活中。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如何才能发出施洗约翰一样的影响力？能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的先锋。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活出天国公民的生活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爱中分享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不以权谋私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凌弱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出天国的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实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施洗约翰的天国观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一个爱心分享，公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平、公义、公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正、和平的世界。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623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为神作一个有影响力的人像施洗约翰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施洗约翰带出的天国之路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「天国近了！你要悔改。」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現實的各種生活場景和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职场中活出属天生命的影响力呢？（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3:10-14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38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为神作一个有影响力的人像施洗约翰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认为进天国的悔改行动是：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认罪受洗归神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3:1-6)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结出果子来与悔改的心相称。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3:7-9)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在不同的社会背影中，怎样才算是悔改的行为？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3:10-14)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231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施洗约翰要进天国的悔改行动是：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认罪受洗归神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3:1-6)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那时，撒迦利亚的儿子约翰在旷野里，　神的话临到他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就来到约旦河一带地方，宣讲悔改的洗礼，使罪得赦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如先知以赛亚书上所记的话，说：在旷野有人声喊着说：预备主的道，修直他的路！一切山洼都要填满；大小山冈都要削平！弯弯曲曲的地方要改为正直；高高低低的道路要改为平坦！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3:1-5)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924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施洗约翰要进天国的悔改行动是：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结出果子来与悔改的心相称。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3:7-9)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翰对那出来要受他洗的众人说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毒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蛇的种类！谁指示你们逃避将来的忿怒呢？ 你们要结出果子来，与悔改的心相称。不要自己心里说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亚伯拉罕为我们的祖宗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告诉你们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能从这些石头中，给亚伯拉罕兴起子孙来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在斧子已经放在树根上，凡不结好果子的树就砍下来，丢在火里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3:7-9)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561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施洗约翰要进天国的悔改行动是：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结出果子来与悔改的心相称。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3:7-9)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约翰指出人必须悔改，不能靠宗教遗传得进天国。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不要只满足于二手信仰或前人的福荫。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你的父母再伟大也跟你没关系。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神没有孙子，只有儿子。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966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施洗约翰要进天国的悔改行动是：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在不同的社会背影中，怎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样才算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是悔改的行为？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3:10-14)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众人问他说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样，我们当做什么呢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约翰回答说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两件衣裳的，就分给那没有的；有食物的，也当这样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爱中分享，这是天职。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分享带来祝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也是一种信心。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551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在不同的社会怎样才算悔改？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又有税吏来要受洗，问他说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子，我们当做什么呢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除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了例定的数目，不要多取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3:12-13)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税吏是一个让人讨严的职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个有争议性的工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罗马公务员：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他没有叫他们不作税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吏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要按法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当收的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谋私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税史是维持国家与人民之间微妙平衡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掌经济的人。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068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在不同的社会怎样才算悔改？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又有兵丁问他说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们当做什么呢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要以强暴待人，也不要讹诈人，自己有钱粮就当知足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掌军权的人（谨守身份）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凌弱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不要欺压别人得利。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以自己所有的为满足。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军人的天职：保家卫国，是保护国民财产和维持公平的人。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26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1213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【为神做一个有影响力的人】第七讲</vt:lpstr>
      <vt:lpstr>为神作一个有影响力的人像施洗约翰</vt:lpstr>
      <vt:lpstr>为神作一个有影响力的人像施洗约翰</vt:lpstr>
      <vt:lpstr>施洗约翰要进天国的悔改行动是：</vt:lpstr>
      <vt:lpstr>施洗约翰要进天国的悔改行动是：</vt:lpstr>
      <vt:lpstr>施洗约翰要进天国的悔改行动是：</vt:lpstr>
      <vt:lpstr>施洗约翰要进天国的悔改行动是：</vt:lpstr>
      <vt:lpstr>3.在不同的社会怎样才算悔改？</vt:lpstr>
      <vt:lpstr>3.在不同的社会怎样才算悔改？</vt:lpstr>
      <vt:lpstr>活出天国公民的生活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【为神做一个有影响力的人】第七讲</dc:title>
  <dc:creator>sun kwong wong</dc:creator>
  <cp:lastModifiedBy>SL CHAN</cp:lastModifiedBy>
  <cp:revision>4</cp:revision>
  <dcterms:created xsi:type="dcterms:W3CDTF">2023-03-16T11:03:18Z</dcterms:created>
  <dcterms:modified xsi:type="dcterms:W3CDTF">2023-03-16T16:30:27Z</dcterms:modified>
</cp:coreProperties>
</file>