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3" r:id="rId3"/>
    <p:sldId id="262" r:id="rId4"/>
    <p:sldId id="264" r:id="rId5"/>
    <p:sldId id="265" r:id="rId6"/>
    <p:sldId id="266" r:id="rId7"/>
    <p:sldId id="267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9313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697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5591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5664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9427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4136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08482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4052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4424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8659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6725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51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7937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4740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008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2774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54EB1-0D9B-42B8-BA04-87059921BB80}" type="datetimeFigureOut">
              <a:rPr lang="zh-TW" altLang="en-US" smtClean="0"/>
              <a:t>2023/3/3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0213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 fontScale="9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为神做一个有影响力的人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442907"/>
            <a:ext cx="9444677" cy="5298716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基督降生时最想带给世界的是什么影响？</a:t>
            </a:r>
          </a:p>
          <a:p>
            <a:pPr marL="0" indent="0">
              <a:buNone/>
            </a:pP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祂想影响的是：</a:t>
            </a:r>
          </a:p>
          <a:p>
            <a:pPr marL="0" indent="0">
              <a:buNone/>
            </a:pP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改变政治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</a:p>
          <a:p>
            <a:pPr marL="0" indent="0">
              <a:buNone/>
            </a:pP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建立地上的天国，所以开口批评政府的不公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义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06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 fontScale="9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为神做一个有影响力的人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442907"/>
            <a:ext cx="9444677" cy="5298716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基督降生时最想带给世界的是什么影响？</a:t>
            </a:r>
          </a:p>
          <a:p>
            <a:pPr marL="0" indent="0">
              <a:buNone/>
            </a:pP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祂想影响的是：</a:t>
            </a:r>
          </a:p>
          <a:p>
            <a:pPr marL="0" indent="0">
              <a:buNone/>
            </a:pP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改变宗教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</a:p>
          <a:p>
            <a:pPr marL="0" indent="0">
              <a:buNone/>
            </a:pP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建立真正合神心意的宗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教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所以重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伸信仰和律法真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义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51373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 fontScale="9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为神做一个有影响力的人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442907"/>
            <a:ext cx="9444677" cy="5298716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基督降生时最想带给世界的是什么影响？</a:t>
            </a:r>
          </a:p>
          <a:p>
            <a:pPr marL="0" indent="0">
              <a:buNone/>
            </a:pP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祂想影响的是：</a:t>
            </a:r>
          </a:p>
          <a:p>
            <a:pPr marL="0" indent="0">
              <a:buNone/>
            </a:pP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改变民生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</a:p>
          <a:p>
            <a:pPr marL="0" indent="0">
              <a:buNone/>
            </a:pP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建立一个幸福的乌讬邦，所以治病赶鬼及努力使人脱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贫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00966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 fontScale="9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为神做一个有影响力的人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442907"/>
            <a:ext cx="9444677" cy="5298716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祂好像都没有做这些呢！若祂要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影响政治、宗教、民生这三方面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祂应选什么方式降生呢？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想影响政治，应生在帝王家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想影响宗教，应生在祭司家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想影响民生，应生在财主家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5792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究竟祂最想带给世人的是什么？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442907"/>
            <a:ext cx="9444677" cy="5298716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先存的基督，祂是从灵界生下来的。（从天上来）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祂在预言中出生，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在天体异像中降世，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为要在伯利恒出生，祂影响罗马帝国人口调查。</a:t>
            </a: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03503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究竟祂最想带给世人的是什么？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442907"/>
            <a:ext cx="9444677" cy="5298716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祂一生最大的使命是什么？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显出神的国，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让人认识神，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领受新生命。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藉圣灵的能力改变世界。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98256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究竟祂最想带给世人的是什么？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442907"/>
            <a:ext cx="9444677" cy="5298716"/>
          </a:xfrm>
        </p:spPr>
        <p:txBody>
          <a:bodyPr>
            <a:normAutofit fontScale="92500"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降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生时为何不显出神国的威荣，只让天使向牧羊人报喜呢？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你们要看见一个婴孩，包着布，卧在马槽里，那就是记号了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。忽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然，有一大队天兵同那天使赞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美神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说：在至高之处荣耀归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与神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！在地上平安归与他所喜悦的人（有古卷：喜悦归与人）！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路加福音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2:12-14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49541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573</Words>
  <Application>Microsoft Office PowerPoint</Application>
  <PresentationFormat>Widescreen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微軟正黑體</vt:lpstr>
      <vt:lpstr>標楷體</vt:lpstr>
      <vt:lpstr>Arial</vt:lpstr>
      <vt:lpstr>Trebuchet MS</vt:lpstr>
      <vt:lpstr>Wingdings 3</vt:lpstr>
      <vt:lpstr>多面向</vt:lpstr>
      <vt:lpstr>【为神做一个有影响力的人】第五讲</vt:lpstr>
      <vt:lpstr>【为神做一个有影响力的人】第五讲</vt:lpstr>
      <vt:lpstr>【为神做一个有影响力的人】第五讲</vt:lpstr>
      <vt:lpstr>【为神做一个有影响力的人】第五讲</vt:lpstr>
      <vt:lpstr>究竟祂最想带给世人的是什么？</vt:lpstr>
      <vt:lpstr>究竟祂最想带给世人的是什么？</vt:lpstr>
      <vt:lpstr>究竟祂最想带给世人的是什么？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【为神做一个有影响力的人】第五讲</dc:title>
  <dc:creator>wong sun kwong</dc:creator>
  <cp:lastModifiedBy>SL CHAN</cp:lastModifiedBy>
  <cp:revision>3</cp:revision>
  <dcterms:created xsi:type="dcterms:W3CDTF">2023-03-02T11:07:28Z</dcterms:created>
  <dcterms:modified xsi:type="dcterms:W3CDTF">2023-03-02T16:32:50Z</dcterms:modified>
</cp:coreProperties>
</file>