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57" r:id="rId2"/>
    <p:sldId id="258" r:id="rId3"/>
    <p:sldId id="259" r:id="rId4"/>
    <p:sldId id="260" r:id="rId5"/>
    <p:sldId id="262" r:id="rId6"/>
    <p:sldId id="263" r:id="rId7"/>
    <p:sldId id="261" r:id="rId8"/>
    <p:sldId id="264" r:id="rId9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658" y="67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E8E65C-9771-4F1A-A2D2-D5F1D81AEB98}" type="datetimeFigureOut">
              <a:rPr lang="zh-TW" altLang="en-US" smtClean="0"/>
              <a:t>2023/3/9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A1E3A1-1FA5-4BCD-8AD4-4D1CBB4157E4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8E4BCE-6E99-47BA-B0EE-8BFF854BE797}" type="datetimeFigureOut">
              <a:rPr lang="zh-TW" altLang="en-US" smtClean="0"/>
              <a:t>2023/3/9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按一下以编辑母片文字样式</a:t>
            </a:r>
            <a:endParaRPr lang="zh-TW" altLang="en-US" smtClean="0"/>
          </a:p>
          <a:p>
            <a:pPr lvl="1"/>
            <a:r>
              <a:rPr lang="zh-TW" altLang="en-US" smtClean="0"/>
              <a:t>第二层</a:t>
            </a:r>
          </a:p>
          <a:p>
            <a:pPr lvl="2"/>
            <a:r>
              <a:rPr lang="zh-TW" altLang="en-US" smtClean="0"/>
              <a:t>第三层</a:t>
            </a:r>
          </a:p>
          <a:p>
            <a:pPr lvl="3"/>
            <a:r>
              <a:rPr lang="zh-TW" altLang="en-US" smtClean="0"/>
              <a:t>第四层</a:t>
            </a:r>
          </a:p>
          <a:p>
            <a:pPr lvl="4"/>
            <a:r>
              <a:rPr lang="zh-TW" altLang="en-US" smtClean="0"/>
              <a:t>第五层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CCD28D-6C21-4654-B4DE-A210BAAE000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224628-F2CA-4B60-B73A-C54052265C1C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224628-F2CA-4B60-B73A-C54052265C1C}" type="slidenum">
              <a:rPr lang="zh-TW" altLang="en-US" smtClean="0"/>
              <a:pPr/>
              <a:t>2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224628-F2CA-4B60-B73A-C54052265C1C}" type="slidenum">
              <a:rPr lang="zh-TW" altLang="en-US" smtClean="0"/>
              <a:pPr/>
              <a:t>3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224628-F2CA-4B60-B73A-C54052265C1C}" type="slidenum">
              <a:rPr lang="zh-TW" altLang="en-US" smtClean="0"/>
              <a:pPr/>
              <a:t>4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224628-F2CA-4B60-B73A-C54052265C1C}" type="slidenum">
              <a:rPr lang="zh-TW" altLang="en-US" smtClean="0"/>
              <a:pPr/>
              <a:t>5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224628-F2CA-4B60-B73A-C54052265C1C}" type="slidenum">
              <a:rPr lang="zh-TW" altLang="en-US" smtClean="0"/>
              <a:pPr/>
              <a:t>6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224628-F2CA-4B60-B73A-C54052265C1C}" type="slidenum">
              <a:rPr lang="zh-TW" altLang="en-US" smtClean="0"/>
              <a:pPr/>
              <a:t>7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224628-F2CA-4B60-B73A-C54052265C1C}" type="slidenum">
              <a:rPr lang="zh-TW" altLang="en-US" smtClean="0"/>
              <a:pPr/>
              <a:t>8</a:t>
            </a:fld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1" y="-6348"/>
            <a:ext cx="9144000" cy="5149851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30299" y="1803409"/>
            <a:ext cx="5825203" cy="1234727"/>
          </a:xfrm>
        </p:spPr>
        <p:txBody>
          <a:bodyPr anchor="b">
            <a:noAutofit/>
          </a:bodyPr>
          <a:lstStyle>
            <a:lvl1pPr algn="r">
              <a:defRPr sz="55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CN" altLang="en-US" smtClean="0"/>
              <a:t>按一下以编辑母片标题样式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30299" y="3038133"/>
            <a:ext cx="5825203" cy="822674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按一下以编辑母片子标题样式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pPr/>
              <a:t>2023/3/9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3004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5" y="457203"/>
            <a:ext cx="6447501" cy="2552699"/>
          </a:xfrm>
        </p:spPr>
        <p:txBody>
          <a:bodyPr anchor="ctr">
            <a:normAutofit/>
          </a:bodyPr>
          <a:lstStyle>
            <a:lvl1pPr algn="l">
              <a:defRPr sz="45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5" y="3352801"/>
            <a:ext cx="6447501" cy="117822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18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6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4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3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8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pPr/>
              <a:t>2023/3/9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31523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3" y="457203"/>
            <a:ext cx="6070600" cy="2266949"/>
          </a:xfrm>
        </p:spPr>
        <p:txBody>
          <a:bodyPr anchor="ctr">
            <a:normAutofit/>
          </a:bodyPr>
          <a:lstStyle>
            <a:lvl1pPr algn="l">
              <a:defRPr sz="45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24606" y="2724149"/>
            <a:ext cx="5418394" cy="28575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182" indent="0">
              <a:buFontTx/>
              <a:buNone/>
              <a:defRPr/>
            </a:lvl2pPr>
            <a:lvl3pPr marL="914367" indent="0">
              <a:buFontTx/>
              <a:buNone/>
              <a:defRPr/>
            </a:lvl3pPr>
            <a:lvl4pPr marL="1371549" indent="0">
              <a:buFontTx/>
              <a:buNone/>
              <a:defRPr/>
            </a:lvl4pPr>
            <a:lvl5pPr marL="1828733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5" y="3352801"/>
            <a:ext cx="6447501" cy="117822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18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6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4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3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8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pPr/>
              <a:t>2023/3/9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406403" y="592788"/>
            <a:ext cx="457200" cy="438581"/>
          </a:xfrm>
          <a:prstGeom prst="rect">
            <a:avLst/>
          </a:prstGeom>
        </p:spPr>
        <p:txBody>
          <a:bodyPr vert="horz" lIns="91437" tIns="45718" rIns="91437" bIns="45718" rtlCol="0" anchor="ctr">
            <a:noAutofit/>
          </a:bodyPr>
          <a:lstStyle/>
          <a:p>
            <a:pPr lvl="0"/>
            <a:r>
              <a:rPr lang="en-US" sz="79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164919"/>
            <a:ext cx="457200" cy="438581"/>
          </a:xfrm>
          <a:prstGeom prst="rect">
            <a:avLst/>
          </a:prstGeom>
        </p:spPr>
        <p:txBody>
          <a:bodyPr vert="horz" lIns="91437" tIns="45718" rIns="91437" bIns="45718" rtlCol="0" anchor="ctr">
            <a:noAutofit/>
          </a:bodyPr>
          <a:lstStyle/>
          <a:p>
            <a:pPr lvl="0"/>
            <a:r>
              <a:rPr lang="en-US" sz="79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236906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5" y="1448997"/>
            <a:ext cx="6447501" cy="1946594"/>
          </a:xfrm>
        </p:spPr>
        <p:txBody>
          <a:bodyPr anchor="b">
            <a:normAutofit/>
          </a:bodyPr>
          <a:lstStyle>
            <a:lvl1pPr algn="l">
              <a:defRPr sz="45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5" y="3395593"/>
            <a:ext cx="6447501" cy="113543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18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6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4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3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8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pPr/>
              <a:t>2023/3/9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039153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3" y="457203"/>
            <a:ext cx="6070600" cy="2266949"/>
          </a:xfrm>
        </p:spPr>
        <p:txBody>
          <a:bodyPr anchor="ctr">
            <a:normAutofit/>
          </a:bodyPr>
          <a:lstStyle>
            <a:lvl1pPr algn="l">
              <a:defRPr sz="45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6"/>
            <a:ext cx="6447502" cy="385684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182" indent="0">
              <a:buFontTx/>
              <a:buNone/>
              <a:defRPr/>
            </a:lvl2pPr>
            <a:lvl3pPr marL="914367" indent="0">
              <a:buFontTx/>
              <a:buNone/>
              <a:defRPr/>
            </a:lvl3pPr>
            <a:lvl4pPr marL="1371549" indent="0">
              <a:buFontTx/>
              <a:buNone/>
              <a:defRPr/>
            </a:lvl4pPr>
            <a:lvl5pPr marL="1828733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5" y="3395593"/>
            <a:ext cx="6447501" cy="113543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18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6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4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3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8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pPr/>
              <a:t>2023/3/9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406403" y="592788"/>
            <a:ext cx="457200" cy="438581"/>
          </a:xfrm>
          <a:prstGeom prst="rect">
            <a:avLst/>
          </a:prstGeom>
        </p:spPr>
        <p:txBody>
          <a:bodyPr vert="horz" lIns="91437" tIns="45718" rIns="91437" bIns="45718" rtlCol="0" anchor="ctr">
            <a:noAutofit/>
          </a:bodyPr>
          <a:lstStyle/>
          <a:p>
            <a:pPr lvl="0"/>
            <a:r>
              <a:rPr lang="en-US" sz="79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164919"/>
            <a:ext cx="457200" cy="438581"/>
          </a:xfrm>
          <a:prstGeom prst="rect">
            <a:avLst/>
          </a:prstGeom>
        </p:spPr>
        <p:txBody>
          <a:bodyPr vert="horz" lIns="91437" tIns="45718" rIns="91437" bIns="45718" rtlCol="0" anchor="ctr">
            <a:noAutofit/>
          </a:bodyPr>
          <a:lstStyle/>
          <a:p>
            <a:pPr lvl="0"/>
            <a:r>
              <a:rPr lang="en-US" sz="79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301662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2" y="457203"/>
            <a:ext cx="6441152" cy="2266949"/>
          </a:xfrm>
        </p:spPr>
        <p:txBody>
          <a:bodyPr anchor="ctr">
            <a:normAutofit/>
          </a:bodyPr>
          <a:lstStyle>
            <a:lvl1pPr algn="l">
              <a:defRPr sz="45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6"/>
            <a:ext cx="6447502" cy="385684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182" indent="0">
              <a:buFontTx/>
              <a:buNone/>
              <a:defRPr/>
            </a:lvl2pPr>
            <a:lvl3pPr marL="914367" indent="0">
              <a:buFontTx/>
              <a:buNone/>
              <a:defRPr/>
            </a:lvl3pPr>
            <a:lvl4pPr marL="1371549" indent="0">
              <a:buFontTx/>
              <a:buNone/>
              <a:defRPr/>
            </a:lvl4pPr>
            <a:lvl5pPr marL="1828733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5" y="3395593"/>
            <a:ext cx="6447501" cy="113543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18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6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4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3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8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pPr/>
              <a:t>2023/3/9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26614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pPr/>
              <a:t>2023/3/9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29449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5757" y="457203"/>
            <a:ext cx="978556" cy="3938586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2" y="457203"/>
            <a:ext cx="5295113" cy="3938586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pPr/>
              <a:t>2023/3/9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3085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pPr/>
              <a:t>2023/3/9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7213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5" y="2025653"/>
            <a:ext cx="6447501" cy="1369935"/>
          </a:xfrm>
        </p:spPr>
        <p:txBody>
          <a:bodyPr anchor="b"/>
          <a:lstStyle>
            <a:lvl1pPr algn="l">
              <a:defRPr sz="41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5" y="3395588"/>
            <a:ext cx="6447501" cy="6453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18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6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4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3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8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pPr/>
              <a:t>2023/3/9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27831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3" y="1620444"/>
            <a:ext cx="3138026" cy="291057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7477" y="1620444"/>
            <a:ext cx="3138026" cy="291057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pPr/>
              <a:t>2023/3/9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696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6812" y="1620742"/>
            <a:ext cx="3139216" cy="43219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182" indent="0">
              <a:buNone/>
              <a:defRPr sz="2000" b="1"/>
            </a:lvl2pPr>
            <a:lvl3pPr marL="914367" indent="0">
              <a:buNone/>
              <a:defRPr sz="1800" b="1"/>
            </a:lvl3pPr>
            <a:lvl4pPr marL="1371549" indent="0">
              <a:buNone/>
              <a:defRPr sz="1600" b="1"/>
            </a:lvl4pPr>
            <a:lvl5pPr marL="1828733" indent="0">
              <a:buNone/>
              <a:defRPr sz="1600" b="1"/>
            </a:lvl5pPr>
            <a:lvl6pPr marL="2285915" indent="0">
              <a:buNone/>
              <a:defRPr sz="1600" b="1"/>
            </a:lvl6pPr>
            <a:lvl7pPr marL="2743100" indent="0">
              <a:buNone/>
              <a:defRPr sz="1600" b="1"/>
            </a:lvl7pPr>
            <a:lvl8pPr marL="3200282" indent="0">
              <a:buNone/>
              <a:defRPr sz="1600" b="1"/>
            </a:lvl8pPr>
            <a:lvl9pPr marL="3657466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6812" y="2052937"/>
            <a:ext cx="3139216" cy="2478089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16291" y="1620742"/>
            <a:ext cx="3139213" cy="43219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182" indent="0">
              <a:buNone/>
              <a:defRPr sz="2000" b="1"/>
            </a:lvl2pPr>
            <a:lvl3pPr marL="914367" indent="0">
              <a:buNone/>
              <a:defRPr sz="1800" b="1"/>
            </a:lvl3pPr>
            <a:lvl4pPr marL="1371549" indent="0">
              <a:buNone/>
              <a:defRPr sz="1600" b="1"/>
            </a:lvl4pPr>
            <a:lvl5pPr marL="1828733" indent="0">
              <a:buNone/>
              <a:defRPr sz="1600" b="1"/>
            </a:lvl5pPr>
            <a:lvl6pPr marL="2285915" indent="0">
              <a:buNone/>
              <a:defRPr sz="1600" b="1"/>
            </a:lvl6pPr>
            <a:lvl7pPr marL="2743100" indent="0">
              <a:buNone/>
              <a:defRPr sz="1600" b="1"/>
            </a:lvl7pPr>
            <a:lvl8pPr marL="3200282" indent="0">
              <a:buNone/>
              <a:defRPr sz="1600" b="1"/>
            </a:lvl8pPr>
            <a:lvl9pPr marL="3657466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16290" y="2052937"/>
            <a:ext cx="3139213" cy="2478089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pPr/>
              <a:t>2023/3/9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0385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5" y="457206"/>
            <a:ext cx="6447501" cy="990602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pPr/>
              <a:t>2023/3/9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1276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pPr/>
              <a:t>2023/3/9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0895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123956"/>
            <a:ext cx="2890896" cy="958849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349" y="386199"/>
            <a:ext cx="3385157" cy="4144826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2082806"/>
            <a:ext cx="2890896" cy="1938336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46" indent="0">
              <a:buNone/>
              <a:defRPr sz="1400"/>
            </a:lvl2pPr>
            <a:lvl3pPr marL="914092" indent="0">
              <a:buNone/>
              <a:defRPr sz="1200"/>
            </a:lvl3pPr>
            <a:lvl4pPr marL="1371139" indent="0">
              <a:buNone/>
              <a:defRPr sz="1000"/>
            </a:lvl4pPr>
            <a:lvl5pPr marL="1828183" indent="0">
              <a:buNone/>
              <a:defRPr sz="1000"/>
            </a:lvl5pPr>
            <a:lvl6pPr marL="2285231" indent="0">
              <a:buNone/>
              <a:defRPr sz="1000"/>
            </a:lvl6pPr>
            <a:lvl7pPr marL="2742277" indent="0">
              <a:buNone/>
              <a:defRPr sz="1000"/>
            </a:lvl7pPr>
            <a:lvl8pPr marL="3199322" indent="0">
              <a:buNone/>
              <a:defRPr sz="1000"/>
            </a:lvl8pPr>
            <a:lvl9pPr marL="3656368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pPr/>
              <a:t>2023/3/9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3348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2" y="3600453"/>
            <a:ext cx="6447500" cy="4250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8005" y="457203"/>
            <a:ext cx="6447501" cy="2884286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182" indent="0">
              <a:buNone/>
              <a:defRPr sz="1600"/>
            </a:lvl2pPr>
            <a:lvl3pPr marL="914367" indent="0">
              <a:buNone/>
              <a:defRPr sz="1600"/>
            </a:lvl3pPr>
            <a:lvl4pPr marL="1371549" indent="0">
              <a:buNone/>
              <a:defRPr sz="1600"/>
            </a:lvl4pPr>
            <a:lvl5pPr marL="1828733" indent="0">
              <a:buNone/>
              <a:defRPr sz="1600"/>
            </a:lvl5pPr>
            <a:lvl6pPr marL="2285915" indent="0">
              <a:buNone/>
              <a:defRPr sz="1600"/>
            </a:lvl6pPr>
            <a:lvl7pPr marL="2743100" indent="0">
              <a:buNone/>
              <a:defRPr sz="1600"/>
            </a:lvl7pPr>
            <a:lvl8pPr marL="3200282" indent="0">
              <a:buNone/>
              <a:defRPr sz="1600"/>
            </a:lvl8pPr>
            <a:lvl9pPr marL="3657466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2" y="4025506"/>
            <a:ext cx="6447500" cy="505519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182" indent="0">
              <a:buNone/>
              <a:defRPr sz="1200"/>
            </a:lvl2pPr>
            <a:lvl3pPr marL="914367" indent="0">
              <a:buNone/>
              <a:defRPr sz="1000"/>
            </a:lvl3pPr>
            <a:lvl4pPr marL="1371549" indent="0">
              <a:buNone/>
              <a:defRPr sz="800"/>
            </a:lvl4pPr>
            <a:lvl5pPr marL="1828733" indent="0">
              <a:buNone/>
              <a:defRPr sz="800"/>
            </a:lvl5pPr>
            <a:lvl6pPr marL="2285915" indent="0">
              <a:buNone/>
              <a:defRPr sz="800"/>
            </a:lvl6pPr>
            <a:lvl7pPr marL="2743100" indent="0">
              <a:buNone/>
              <a:defRPr sz="800"/>
            </a:lvl7pPr>
            <a:lvl8pPr marL="3200282" indent="0">
              <a:buNone/>
              <a:defRPr sz="800"/>
            </a:lvl8pPr>
            <a:lvl9pPr marL="3657466" indent="0">
              <a:buNone/>
              <a:defRPr sz="8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pPr/>
              <a:t>2023/3/9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5004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28"/>
          <p:cNvGrpSpPr/>
          <p:nvPr/>
        </p:nvGrpSpPr>
        <p:grpSpPr>
          <a:xfrm>
            <a:off x="1" y="-6348"/>
            <a:ext cx="9144000" cy="5149851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5" y="457206"/>
            <a:ext cx="6447501" cy="990602"/>
          </a:xfrm>
          <a:prstGeom prst="rect">
            <a:avLst/>
          </a:prstGeom>
        </p:spPr>
        <p:txBody>
          <a:bodyPr vert="horz" lIns="91437" tIns="45718" rIns="91437" bIns="45718" rtlCol="0" anchor="t">
            <a:normAutofit/>
          </a:bodyPr>
          <a:lstStyle/>
          <a:p>
            <a:r>
              <a:rPr lang="zh-CN" altLang="en-US" smtClean="0"/>
              <a:t>按一下以编辑母片标题样式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5" y="1620444"/>
            <a:ext cx="6447501" cy="2910578"/>
          </a:xfrm>
          <a:prstGeom prst="rect">
            <a:avLst/>
          </a:prstGeom>
        </p:spPr>
        <p:txBody>
          <a:bodyPr vert="horz" lIns="91437" tIns="45718" rIns="91437" bIns="45718" rtlCol="0">
            <a:normAutofit/>
          </a:bodyPr>
          <a:lstStyle/>
          <a:p>
            <a:pPr lvl="0"/>
            <a:r>
              <a:rPr lang="zh-CN" altLang="en-US" smtClean="0"/>
              <a:t>按一下以编辑母片文字样式</a:t>
            </a:r>
            <a:endParaRPr lang="zh-TW" altLang="en-US"/>
          </a:p>
          <a:p>
            <a:pPr lvl="1"/>
            <a:r>
              <a:rPr lang="zh-TW" altLang="en-US" smtClean="0"/>
              <a:t>第二层</a:t>
            </a:r>
            <a:endParaRPr lang="zh-TW" altLang="en-US"/>
          </a:p>
          <a:p>
            <a:pPr lvl="2"/>
            <a:r>
              <a:rPr lang="zh-TW" altLang="en-US" smtClean="0"/>
              <a:t>第三层</a:t>
            </a:r>
            <a:endParaRPr lang="zh-TW" altLang="en-US"/>
          </a:p>
          <a:p>
            <a:pPr lvl="3"/>
            <a:r>
              <a:rPr lang="zh-TW" altLang="en-US" smtClean="0"/>
              <a:t>第四层</a:t>
            </a:r>
            <a:endParaRPr lang="zh-TW" altLang="en-US"/>
          </a:p>
          <a:p>
            <a:pPr lvl="4"/>
            <a:r>
              <a:rPr lang="zh-TW" altLang="en-US" smtClean="0"/>
              <a:t>第五层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3852" y="4531027"/>
            <a:ext cx="683953" cy="273842"/>
          </a:xfrm>
          <a:prstGeom prst="rect">
            <a:avLst/>
          </a:prstGeom>
        </p:spPr>
        <p:txBody>
          <a:bodyPr vert="horz" lIns="91437" tIns="45718" rIns="91437" bIns="45718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B54EB1-0D9B-42B8-BA04-87059921BB80}" type="datetimeFigureOut">
              <a:rPr lang="zh-TW" altLang="en-US" smtClean="0"/>
              <a:pPr/>
              <a:t>2023/3/9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8003" y="4531027"/>
            <a:ext cx="4723208" cy="273842"/>
          </a:xfrm>
          <a:prstGeom prst="rect">
            <a:avLst/>
          </a:prstGeom>
        </p:spPr>
        <p:txBody>
          <a:bodyPr vert="horz" lIns="91437" tIns="45718" rIns="91437" bIns="45718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3001" y="4531027"/>
            <a:ext cx="512503" cy="273842"/>
          </a:xfrm>
          <a:prstGeom prst="rect">
            <a:avLst/>
          </a:prstGeom>
        </p:spPr>
        <p:txBody>
          <a:bodyPr vert="horz" lIns="91437" tIns="45718" rIns="91437" bIns="45718" rtlCol="0" anchor="ctr"/>
          <a:lstStyle>
            <a:lvl1pPr algn="r">
              <a:defRPr sz="8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C26A67AC-1878-49B6-B48A-800D05D3A7A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5441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182" rtl="0" eaLnBrk="1" latinLnBrk="0" hangingPunct="1">
        <a:spcBef>
          <a:spcPct val="0"/>
        </a:spcBef>
        <a:buNone/>
        <a:defRPr sz="37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888" indent="-342888" algn="l" defTabSz="457182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22" indent="-285740" algn="l" defTabSz="457182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2959" indent="-228592" algn="l" defTabSz="457182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141" indent="-228592" algn="l" defTabSz="457182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325" indent="-228592" algn="l" defTabSz="457182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507" indent="-228592" algn="l" defTabSz="457182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692" indent="-228592" algn="l" defTabSz="457182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8874" indent="-228592" algn="l" defTabSz="457182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058" indent="-228592" algn="l" defTabSz="457182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4571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7" algn="l" defTabSz="4571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9" algn="l" defTabSz="4571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33" algn="l" defTabSz="4571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15" algn="l" defTabSz="4571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00" algn="l" defTabSz="4571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82" algn="l" defTabSz="4571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66" algn="l" defTabSz="4571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845" y="160717"/>
            <a:ext cx="8244001" cy="771278"/>
          </a:xfrm>
        </p:spPr>
        <p:txBody>
          <a:bodyPr>
            <a:noAutofit/>
          </a:bodyPr>
          <a:lstStyle/>
          <a:p>
            <a:r>
              <a:rPr lang="en-US" altLang="zh-CN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为神做一个有影响力的人</a:t>
            </a:r>
            <a:r>
              <a:rPr lang="en-US" altLang="zh-CN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六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讲</a:t>
            </a:r>
            <a:endParaRPr lang="zh-TW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054" y="1037652"/>
            <a:ext cx="7418567" cy="4161696"/>
          </a:xfrm>
        </p:spPr>
        <p:txBody>
          <a:bodyPr>
            <a:normAutofit/>
          </a:bodyPr>
          <a:lstStyle/>
          <a:p>
            <a:r>
              <a:rPr lang="zh-CN" altLang="en-US" sz="37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耶稣是救主，为何需要先锋？</a:t>
            </a:r>
          </a:p>
          <a:p>
            <a:r>
              <a:rPr lang="zh-CN" altLang="en-US" sz="37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若我</a:t>
            </a:r>
            <a:r>
              <a:rPr lang="zh-TW" altLang="en-US" sz="37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们</a:t>
            </a:r>
            <a:r>
              <a:rPr lang="zh-CN" altLang="en-US" sz="37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要发出耶稣一样的影响力，第一个观念</a:t>
            </a:r>
            <a:r>
              <a:rPr lang="zh-TW" altLang="en-US" sz="37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是什么呢？</a:t>
            </a:r>
            <a:endParaRPr lang="en-US" altLang="zh-TW" sz="37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7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我们要更多像主耶稣</a:t>
            </a:r>
            <a:endParaRPr lang="en-US" altLang="zh-TW" sz="37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/>
            <a:endParaRPr lang="zh-TW" altLang="en-US" sz="37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72072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845" y="160717"/>
            <a:ext cx="8244001" cy="771278"/>
          </a:xfrm>
        </p:spPr>
        <p:txBody>
          <a:bodyPr>
            <a:noAutofit/>
          </a:bodyPr>
          <a:lstStyle/>
          <a:p>
            <a:r>
              <a:rPr lang="en-US" altLang="zh-CN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为神做一个有影响力的人</a:t>
            </a:r>
            <a:r>
              <a:rPr lang="en-US" altLang="zh-CN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六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讲</a:t>
            </a:r>
            <a:endParaRPr lang="zh-TW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054" y="1037652"/>
            <a:ext cx="7418567" cy="4161696"/>
          </a:xfrm>
        </p:spPr>
        <p:txBody>
          <a:bodyPr>
            <a:normAutofit/>
          </a:bodyPr>
          <a:lstStyle/>
          <a:p>
            <a:r>
              <a:rPr lang="zh-TW" altLang="en-US" sz="37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第一個</a:t>
            </a:r>
            <a:r>
              <a:rPr lang="zh-TW" altLang="en-US" sz="37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迷</a:t>
            </a:r>
            <a:r>
              <a:rPr lang="zh-TW" altLang="en-US" sz="37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思</a:t>
            </a:r>
            <a:r>
              <a:rPr lang="zh-TW" altLang="en-US" sz="37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endParaRPr lang="en-US" altLang="zh-CN" sz="37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7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我个人若够属灵就能像耶稣改变世界。这是正确的吗</a:t>
            </a:r>
            <a:r>
              <a:rPr lang="zh-CN" altLang="en-US" sz="37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en-US" altLang="zh-CN" sz="37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37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7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因为义人所发的祷告大有功效。</a:t>
            </a:r>
          </a:p>
          <a:p>
            <a:endParaRPr lang="en-US" altLang="zh-TW" sz="37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/>
            <a:endParaRPr lang="zh-TW" altLang="en-US" sz="37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72072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845" y="160717"/>
            <a:ext cx="8244001" cy="771278"/>
          </a:xfrm>
        </p:spPr>
        <p:txBody>
          <a:bodyPr>
            <a:noAutofit/>
          </a:bodyPr>
          <a:lstStyle/>
          <a:p>
            <a:r>
              <a:rPr lang="en-US" altLang="zh-CN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为神做一个有影响力的人</a:t>
            </a:r>
            <a:r>
              <a:rPr lang="en-US" altLang="zh-CN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六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讲</a:t>
            </a:r>
            <a:endParaRPr lang="zh-TW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054" y="1037652"/>
            <a:ext cx="7418567" cy="4161696"/>
          </a:xfrm>
        </p:spPr>
        <p:txBody>
          <a:bodyPr>
            <a:normAutofit/>
          </a:bodyPr>
          <a:lstStyle/>
          <a:p>
            <a:r>
              <a:rPr lang="zh-CN" altLang="en-US" sz="37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但传道书说：两个人总比一个人好，一个人孤身跌倒便有祸了。</a:t>
            </a:r>
          </a:p>
          <a:p>
            <a:pPr marL="0" indent="0">
              <a:buNone/>
            </a:pPr>
            <a:endParaRPr lang="zh-CN" altLang="en-US" sz="37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7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所以</a:t>
            </a:r>
            <a:r>
              <a:rPr lang="zh-CN" altLang="en-US" sz="37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耶稣</a:t>
            </a:r>
            <a:r>
              <a:rPr lang="zh-TW" altLang="en-US" sz="37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為何</a:t>
            </a:r>
            <a:r>
              <a:rPr lang="zh-CN" altLang="en-US" sz="37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需要先锋？</a:t>
            </a:r>
            <a:endParaRPr lang="en-US" altLang="zh-CN" sz="37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7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祂</a:t>
            </a:r>
            <a:r>
              <a:rPr lang="zh-CN" altLang="en-US" sz="37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CN" altLang="en-US" sz="37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个人完成不了救恩计划。</a:t>
            </a:r>
          </a:p>
          <a:p>
            <a:endParaRPr lang="en-US" altLang="zh-TW" sz="37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/>
            <a:endParaRPr lang="zh-TW" altLang="en-US" sz="37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72072798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845" y="160717"/>
            <a:ext cx="8244001" cy="771278"/>
          </a:xfrm>
        </p:spPr>
        <p:txBody>
          <a:bodyPr>
            <a:noAutofit/>
          </a:bodyPr>
          <a:lstStyle/>
          <a:p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为何耶稣需要先锋？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054" y="1037652"/>
            <a:ext cx="7418567" cy="4161696"/>
          </a:xfrm>
        </p:spPr>
        <p:txBody>
          <a:bodyPr>
            <a:normAutofit/>
          </a:bodyPr>
          <a:lstStyle/>
          <a:p>
            <a:pPr>
              <a:buNone/>
            </a:pPr>
            <a:endParaRPr lang="en-US" altLang="zh-CN" sz="44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耶稣需要时间成长</a:t>
            </a:r>
            <a:endParaRPr lang="en-US" altLang="zh-CN" sz="44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祂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需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要有马利亚和约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瑟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CN" altLang="en-US" sz="44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buNone/>
            </a:pPr>
            <a:endParaRPr lang="en-US" altLang="zh-TW" sz="37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/>
            <a:endParaRPr lang="zh-TW" altLang="en-US" sz="37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72072798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845" y="160717"/>
            <a:ext cx="8244001" cy="771278"/>
          </a:xfrm>
        </p:spPr>
        <p:txBody>
          <a:bodyPr>
            <a:noAutofit/>
          </a:bodyPr>
          <a:lstStyle/>
          <a:p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为何耶稣需要先锋？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054" y="1037652"/>
            <a:ext cx="7418567" cy="4161696"/>
          </a:xfrm>
        </p:spPr>
        <p:txBody>
          <a:bodyPr>
            <a:normAutofit/>
          </a:bodyPr>
          <a:lstStyle/>
          <a:p>
            <a:endParaRPr lang="en-US" altLang="zh-CN" sz="37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耶稣需要同工团队</a:t>
            </a:r>
            <a:endParaRPr lang="en-US" altLang="zh-CN" sz="44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祂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需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要有预备好的人与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他</a:t>
            </a:r>
            <a:endParaRPr lang="en-US" altLang="zh-CN" sz="44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CN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同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工，像十二门徒。</a:t>
            </a:r>
          </a:p>
          <a:p>
            <a:pPr>
              <a:buNone/>
            </a:pPr>
            <a:endParaRPr lang="en-US" altLang="zh-TW" sz="37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/>
            <a:endParaRPr lang="zh-TW" altLang="en-US" sz="37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72072798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845" y="160717"/>
            <a:ext cx="8244001" cy="771278"/>
          </a:xfrm>
        </p:spPr>
        <p:txBody>
          <a:bodyPr>
            <a:noAutofit/>
          </a:bodyPr>
          <a:lstStyle/>
          <a:p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为何耶稣需要先锋？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054" y="1037652"/>
            <a:ext cx="7729314" cy="4161696"/>
          </a:xfrm>
        </p:spPr>
        <p:txBody>
          <a:bodyPr>
            <a:normAutofit/>
          </a:bodyPr>
          <a:lstStyle/>
          <a:p>
            <a:endParaRPr lang="en-US" altLang="zh-CN" sz="37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37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CN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3.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耶稣需要对的时机</a:t>
            </a:r>
            <a:endParaRPr lang="en-US" altLang="zh-CN" sz="44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祂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需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要在合适的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时机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出现。</a:t>
            </a:r>
            <a:endParaRPr lang="zh-CN" altLang="en-US" sz="37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buNone/>
            </a:pPr>
            <a:endParaRPr lang="en-US" altLang="zh-TW" sz="37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/>
            <a:endParaRPr lang="zh-TW" altLang="en-US" sz="37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72072798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845" y="160717"/>
            <a:ext cx="8244001" cy="771278"/>
          </a:xfrm>
        </p:spPr>
        <p:txBody>
          <a:bodyPr>
            <a:noAutofit/>
          </a:bodyPr>
          <a:lstStyle/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当耶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稣先锋的使命是什么？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054" y="1037652"/>
            <a:ext cx="7418567" cy="4161696"/>
          </a:xfrm>
        </p:spPr>
        <p:txBody>
          <a:bodyPr>
            <a:normAutofit lnSpcReduction="10000"/>
          </a:bodyPr>
          <a:lstStyle/>
          <a:p>
            <a:r>
              <a:rPr lang="zh-CN" altLang="en-US" sz="37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玛拉基</a:t>
            </a:r>
            <a:r>
              <a:rPr lang="zh-CN" altLang="en-US" sz="37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书 </a:t>
            </a:r>
            <a:r>
              <a:rPr lang="en-US" altLang="zh-CN" sz="37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4</a:t>
            </a:r>
            <a:r>
              <a:rPr lang="zh-CN" altLang="en-US" sz="37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37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5-6</a:t>
            </a:r>
          </a:p>
          <a:p>
            <a:r>
              <a:rPr lang="zh-TW" altLang="en-US" sz="37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「看</a:t>
            </a:r>
            <a:r>
              <a:rPr lang="zh-CN" altLang="en-US" sz="37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哪，耶和华大而可畏之日未到以前，我必差遣先知以利亚到你们那里去</a:t>
            </a:r>
            <a:r>
              <a:rPr lang="zh-TW" altLang="en-US" sz="37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。他</a:t>
            </a:r>
            <a:r>
              <a:rPr lang="zh-CN" altLang="en-US" sz="37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必使父亲的心转向儿女，儿女的心转向父亲，免得我来咒诅遍地。</a:t>
            </a:r>
            <a:r>
              <a:rPr lang="zh-TW" altLang="en-US" sz="37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TW" sz="37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7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玛拉基书</a:t>
            </a:r>
            <a:r>
              <a:rPr lang="en-US" altLang="zh-TW" sz="37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4:5-6)</a:t>
            </a:r>
          </a:p>
          <a:p>
            <a:pPr marL="0" indent="0"/>
            <a:endParaRPr lang="zh-TW" altLang="en-US" sz="37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72072798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472" y="160717"/>
            <a:ext cx="7815374" cy="771278"/>
          </a:xfrm>
        </p:spPr>
        <p:txBody>
          <a:bodyPr>
            <a:noAutofit/>
          </a:bodyPr>
          <a:lstStyle/>
          <a:p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谁能当耶稣的先锋呢？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0034" y="857238"/>
            <a:ext cx="7073587" cy="4161696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zh-CN" altLang="en-US" sz="37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孩子啊！你要称为至高者的先知；因为你要行在主的前面，预备他的道路，叫他的百姓因罪得赦，就知道救恩。因我们　神怜悯的心肠，叫清晨的日光从高天临到我们，要照亮坐在黑暗中死荫里的人，把我们的脚引到平安的路上。那孩子渐渐长大，心灵强健，住在旷野，直到他显明在以色列人面前的日子</a:t>
            </a:r>
            <a:r>
              <a:rPr lang="zh-CN" altLang="en-US" sz="37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 </a:t>
            </a:r>
            <a:r>
              <a:rPr lang="en-US" altLang="zh-CN" sz="37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7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路加福音 </a:t>
            </a:r>
            <a:r>
              <a:rPr lang="en-US" altLang="zh-CN" sz="37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1:76-80 </a:t>
            </a:r>
            <a:r>
              <a:rPr lang="zh-CN" altLang="en-US" sz="37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37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en-US" sz="37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72072798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多面向">
  <a:themeElements>
    <a:clrScheme name="黃色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多面向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318</TotalTime>
  <Words>550</Words>
  <Application>Microsoft Office PowerPoint</Application>
  <PresentationFormat>On-screen Show (16:9)</PresentationFormat>
  <Paragraphs>40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9" baseType="lpstr">
      <vt:lpstr>方正姚体</vt:lpstr>
      <vt:lpstr>宋体</vt:lpstr>
      <vt:lpstr>华文新魏</vt:lpstr>
      <vt:lpstr>微軟正黑體</vt:lpstr>
      <vt:lpstr>新細明體</vt:lpstr>
      <vt:lpstr>標楷體</vt:lpstr>
      <vt:lpstr>Arial</vt:lpstr>
      <vt:lpstr>Calibri</vt:lpstr>
      <vt:lpstr>Trebuchet MS</vt:lpstr>
      <vt:lpstr>Wingdings 3</vt:lpstr>
      <vt:lpstr>多面向</vt:lpstr>
      <vt:lpstr>【为神做一个有影响力的人】第六讲</vt:lpstr>
      <vt:lpstr>【为神做一个有影响力的人】第六讲</vt:lpstr>
      <vt:lpstr>【为神做一个有影响力的人】第六讲</vt:lpstr>
      <vt:lpstr>为何耶稣需要先锋？</vt:lpstr>
      <vt:lpstr>为何耶稣需要先锋？</vt:lpstr>
      <vt:lpstr>为何耶稣需要先锋？</vt:lpstr>
      <vt:lpstr>当耶稣先锋的使命是什么？</vt:lpstr>
      <vt:lpstr>谁能当耶稣的先锋呢？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【为神做一个有影响力的人】第六讲</dc:title>
  <dc:creator>sun kwong wong</dc:creator>
  <cp:lastModifiedBy>SL CHAN</cp:lastModifiedBy>
  <cp:revision>18</cp:revision>
  <dcterms:created xsi:type="dcterms:W3CDTF">2023-03-09T10:57:13Z</dcterms:created>
  <dcterms:modified xsi:type="dcterms:W3CDTF">2023-03-09T18:26:39Z</dcterms:modified>
</cp:coreProperties>
</file>