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116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560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6112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917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2155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4748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93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64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7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5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303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08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851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78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6527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621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2023/4/20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92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436030" cy="554892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带你离开恶梦的「饶恕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「饶恕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是不让过去的痛苦再伤害你。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家和万事兴，家衰口不停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我们会不依不饶的追着家人的错去改正它。这是出于爱吗？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是爱，但没有智慧。更不是爱对方，而是爱自己的想法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角色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遮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掩人过的，寻求人爱；屡次挑错的，离间密友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言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17:9)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973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为什么我们不能饶恕呢？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436030" cy="5548927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囚者思维：以为离不开这个监狱，我就不能有任何快乐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理，我们不能改变这个环境，便不可能有快乐了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理不了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问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题，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我们便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不能有幸福。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被囚者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思维把我们捆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绑在自己的缺点，我们的过去，我们的不足，一定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突破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问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题，人生才有希望。因此只看到问题，看不到希望，更看不到神。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272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我们知道要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饶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恕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但如何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才能做到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" y="1383527"/>
            <a:ext cx="9751913" cy="5548927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天上的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法庭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神说：伸冤在我，我必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报应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。（罗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情愿向神伸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冤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，胜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过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满口埋怨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信祂的公义，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永生神的报应比我的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报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可怕。</a:t>
            </a: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把那不困扰的事交出去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把那伤害你的人交出去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把你很后悔的事交出去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写七封信给神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伸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冤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，倾心吐意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887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我们知道要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饶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恕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但如何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才能做到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09073"/>
            <a:ext cx="9751913" cy="554892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饶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恕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是一个过程，由爱开始。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一步登天的，是有过程的。</a:t>
            </a: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接受主的饶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恕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我们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才能活出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恕。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人的饶恕是生死不相见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是这样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吗？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认识什么是「爱、接纳、饶恕」。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定意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爱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」面对。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「接纳」是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了解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对方的情况，不再那么生气。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后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饶怒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见到对方像没有发生过这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才是天父的饶恕。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075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离开你的过去的恶梦吧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09073"/>
            <a:ext cx="9751913" cy="5548927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与其满口埋怨，不如向神伸冤。相信天堂法院已受理你的案件。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你逃避不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了的家人。今天就開始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爱、接纳、饶恕」。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定意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爱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」面对，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了解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直到「接納」。在神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的时候活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饶怒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到对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想不起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生过这事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。这便能完全离开过去那个恶梦，不再受它的伤害。重新开始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613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703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【为神做一个有影响力的人】第十二讲</vt:lpstr>
      <vt:lpstr>为什么我们不能饶恕呢？</vt:lpstr>
      <vt:lpstr>我们知道要饶恕，但如何才能做到？</vt:lpstr>
      <vt:lpstr>我们知道要饶恕，但如何才能做到？</vt:lpstr>
      <vt:lpstr>离开你的过去的恶梦吧！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【为神做一个有影响力的人】第十二讲</dc:title>
  <dc:creator>sun kwong wong</dc:creator>
  <cp:lastModifiedBy>SL CHAN</cp:lastModifiedBy>
  <cp:revision>10</cp:revision>
  <dcterms:created xsi:type="dcterms:W3CDTF">2023-04-20T09:44:29Z</dcterms:created>
  <dcterms:modified xsi:type="dcterms:W3CDTF">2023-04-20T16:33:18Z</dcterms:modified>
</cp:coreProperties>
</file>