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67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32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32554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28430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27381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20972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459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4850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1114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5435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824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6500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4677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3706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0367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2199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75E6E-F76F-4DF7-B1D6-52EFDB9AB573}" type="datetimeFigureOut">
              <a:rPr lang="zh-TW" altLang="en-US" smtClean="0"/>
              <a:t>2023/5/18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6F4E58B0-D82A-4733-A806-883670D3A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885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16FDF-3C7A-4C64-AE23-CABD95E1D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729" y="226503"/>
            <a:ext cx="9798341" cy="1023458"/>
          </a:xfrm>
        </p:spPr>
        <p:txBody>
          <a:bodyPr/>
          <a:lstStyle/>
          <a:p>
            <a:pPr algn="l"/>
            <a:r>
              <a:rPr lang="en-US" altLang="zh-CN" sz="4400" b="1" dirty="0">
                <a:latin typeface="+mn-ea"/>
                <a:ea typeface="+mn-ea"/>
              </a:rPr>
              <a:t>【</a:t>
            </a:r>
            <a:r>
              <a:rPr lang="zh-CN" altLang="en-US" sz="4400" b="1" dirty="0">
                <a:latin typeface="+mn-ea"/>
                <a:ea typeface="+mn-ea"/>
              </a:rPr>
              <a:t>为神做一个有影响力的人</a:t>
            </a:r>
            <a:r>
              <a:rPr lang="en-US" altLang="zh-CN" sz="4400" b="1" dirty="0">
                <a:latin typeface="+mn-ea"/>
                <a:ea typeface="+mn-ea"/>
              </a:rPr>
              <a:t>】</a:t>
            </a:r>
            <a:r>
              <a:rPr lang="zh-CN" altLang="en-US" sz="4400" b="1" dirty="0">
                <a:latin typeface="+mn-ea"/>
                <a:ea typeface="+mn-ea"/>
              </a:rPr>
              <a:t>第十</a:t>
            </a:r>
            <a:r>
              <a:rPr lang="zh-TW" altLang="en-US" sz="4400" b="1" dirty="0">
                <a:latin typeface="STXinwei" panose="02010800040101010101" pitchFamily="2" charset="-122"/>
                <a:ea typeface="STXinwei" panose="02010800040101010101" pitchFamily="2" charset="-122"/>
              </a:rPr>
              <a:t>五</a:t>
            </a:r>
            <a:r>
              <a:rPr lang="zh-CN" altLang="en-US" sz="4400" b="1" dirty="0">
                <a:latin typeface="+mn-ea"/>
                <a:ea typeface="+mn-ea"/>
              </a:rPr>
              <a:t>讲</a:t>
            </a:r>
            <a:endParaRPr lang="zh-TW" altLang="en-US" sz="4400" b="1" dirty="0">
              <a:latin typeface="+mn-ea"/>
              <a:ea typeface="+mn-ea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D3216D4-11C4-EF15-035F-5310E110B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4337" y="1585519"/>
            <a:ext cx="9079839" cy="504597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要成为得地为业之子</a:t>
            </a:r>
            <a:endParaRPr lang="en-US" altLang="zh-TW" sz="4800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algn="l"/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有一个文士来，听见他们辩论，晓得耶稣回答的好，就问他说：「诫命中哪是第一要紧的呢？」耶稣回答说：「第一要紧的，就是说：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『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以色列啊，你要听，主我们神是独一的主；你要尽心，尽性，尽意，尽力爱主你的神。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其次就是说：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『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要爱人如己。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』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再没有比这两条诫命更大的了。」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(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可</a:t>
            </a:r>
            <a:r>
              <a:rPr lang="en-US" altLang="zh-TW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12:28-31) </a:t>
            </a:r>
          </a:p>
        </p:txBody>
      </p:sp>
    </p:spTree>
    <p:extLst>
      <p:ext uri="{BB962C8B-B14F-4D97-AF65-F5344CB8AC3E}">
        <p14:creationId xmlns:p14="http://schemas.microsoft.com/office/powerpoint/2010/main" val="3007979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16FDF-3C7A-4C64-AE23-CABD95E1D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1729" y="226503"/>
            <a:ext cx="9798341" cy="1023458"/>
          </a:xfrm>
        </p:spPr>
        <p:txBody>
          <a:bodyPr/>
          <a:lstStyle/>
          <a:p>
            <a:pPr algn="l"/>
            <a:r>
              <a:rPr lang="en-US" altLang="zh-CN" sz="4400" b="1" dirty="0">
                <a:latin typeface="+mn-ea"/>
                <a:ea typeface="+mn-ea"/>
              </a:rPr>
              <a:t>【</a:t>
            </a:r>
            <a:r>
              <a:rPr lang="zh-CN" altLang="en-US" sz="4400" b="1" dirty="0">
                <a:latin typeface="+mn-ea"/>
                <a:ea typeface="+mn-ea"/>
              </a:rPr>
              <a:t>为神做一个有影响力的人</a:t>
            </a:r>
            <a:r>
              <a:rPr lang="en-US" altLang="zh-CN" sz="4400" b="1" dirty="0">
                <a:latin typeface="+mn-ea"/>
                <a:ea typeface="+mn-ea"/>
              </a:rPr>
              <a:t>】</a:t>
            </a:r>
            <a:r>
              <a:rPr lang="zh-CN" altLang="en-US" sz="4400" b="1" dirty="0">
                <a:latin typeface="+mn-ea"/>
                <a:ea typeface="+mn-ea"/>
              </a:rPr>
              <a:t>第十</a:t>
            </a:r>
            <a:r>
              <a:rPr lang="zh-TW" altLang="en-US" sz="4400" b="1">
                <a:latin typeface="STXinwei" panose="02010800040101010101" pitchFamily="2" charset="-122"/>
                <a:ea typeface="STXinwei" panose="02010800040101010101" pitchFamily="2" charset="-122"/>
              </a:rPr>
              <a:t>五</a:t>
            </a:r>
            <a:r>
              <a:rPr lang="zh-CN" altLang="en-US" sz="4400" b="1">
                <a:latin typeface="+mn-ea"/>
                <a:ea typeface="+mn-ea"/>
              </a:rPr>
              <a:t>讲</a:t>
            </a:r>
            <a:endParaRPr lang="zh-TW" altLang="en-US" sz="4400" b="1" dirty="0">
              <a:latin typeface="+mn-ea"/>
              <a:ea typeface="+mn-ea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D3216D4-11C4-EF15-035F-5310E110B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4338" y="1585519"/>
            <a:ext cx="7766936" cy="5045978"/>
          </a:xfrm>
        </p:spPr>
        <p:txBody>
          <a:bodyPr>
            <a:normAutofit lnSpcReduction="10000"/>
          </a:bodyPr>
          <a:lstStyle/>
          <a:p>
            <a:pPr algn="l"/>
            <a:r>
              <a:rPr lang="zh-TW" altLang="en-US" sz="4800" b="1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信心中与神同行的人</a:t>
            </a:r>
            <a:endParaRPr lang="en-US" altLang="zh-CN" sz="4800" b="1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algn="l"/>
            <a:r>
              <a:rPr lang="zh-CN" altLang="en-US" sz="4800" b="1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信心生活的秘诀</a:t>
            </a:r>
            <a:endParaRPr lang="en-US" altLang="zh-CN" sz="4800" b="1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algn="l"/>
            <a:r>
              <a:rPr lang="zh-CN" altLang="en-US" sz="4800" b="1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爱神，爱人如己</a:t>
            </a:r>
          </a:p>
          <a:p>
            <a:pPr algn="l"/>
            <a:r>
              <a:rPr lang="zh-TW" altLang="en-US" sz="4800" b="1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给一切神要求，</a:t>
            </a:r>
            <a:endParaRPr lang="en-US" altLang="zh-TW" sz="4800" b="1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algn="l"/>
            <a:r>
              <a:rPr lang="zh-TW" altLang="en-US" sz="4800" b="1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求一切神容许</a:t>
            </a:r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。</a:t>
            </a:r>
            <a:endParaRPr lang="en-US" altLang="zh-TW" sz="4800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  <a:p>
            <a:pPr algn="l"/>
            <a:r>
              <a:rPr lang="zh-TW" altLang="en-US" sz="48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爱人如己，是爱他们像家人</a:t>
            </a:r>
            <a:endParaRPr lang="en-US" altLang="zh-TW" sz="4800" dirty="0">
              <a:solidFill>
                <a:schemeClr val="tx1"/>
              </a:solidFill>
              <a:latin typeface="STXingkai" panose="02010800040101010101" pitchFamily="2" charset="-122"/>
              <a:ea typeface="STXingkai" panose="020108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2419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16FDF-3C7A-4C64-AE23-CABD95E1D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455" y="339754"/>
            <a:ext cx="7766936" cy="1055966"/>
          </a:xfrm>
        </p:spPr>
        <p:txBody>
          <a:bodyPr/>
          <a:lstStyle/>
          <a:p>
            <a:pPr algn="l"/>
            <a:r>
              <a:rPr lang="zh-CN" altLang="en-US" dirty="0">
                <a:latin typeface="STXingkai" panose="02010800040101010101" pitchFamily="2" charset="-122"/>
                <a:ea typeface="STXingkai" panose="02010800040101010101" pitchFamily="2" charset="-122"/>
              </a:rPr>
              <a:t>成为得地为业之子秘</a:t>
            </a:r>
            <a:r>
              <a:rPr lang="zh-TW" altLang="en-US" dirty="0">
                <a:latin typeface="STXingkai" panose="02010800040101010101" pitchFamily="2" charset="-122"/>
                <a:ea typeface="STXingkai" panose="02010800040101010101" pitchFamily="2" charset="-122"/>
              </a:rPr>
              <a:t>诀</a:t>
            </a:r>
            <a:endParaRPr lang="zh-TW" altLang="en-US" dirty="0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D3216D4-11C4-EF15-035F-5310E110B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5456" y="1735474"/>
            <a:ext cx="7766936" cy="4564657"/>
          </a:xfrm>
        </p:spPr>
        <p:txBody>
          <a:bodyPr>
            <a:normAutofit/>
          </a:bodyPr>
          <a:lstStyle/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国度人的品格</a:t>
            </a:r>
          </a:p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看人的长处</a:t>
            </a:r>
          </a:p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记人的好处</a:t>
            </a:r>
          </a:p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帮人的难处</a:t>
            </a:r>
          </a:p>
        </p:txBody>
      </p:sp>
    </p:spTree>
    <p:extLst>
      <p:ext uri="{BB962C8B-B14F-4D97-AF65-F5344CB8AC3E}">
        <p14:creationId xmlns:p14="http://schemas.microsoft.com/office/powerpoint/2010/main" val="6848676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616FDF-3C7A-4C64-AE23-CABD95E1DC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91625" y="226503"/>
            <a:ext cx="6336638" cy="1081134"/>
          </a:xfrm>
        </p:spPr>
        <p:txBody>
          <a:bodyPr/>
          <a:lstStyle/>
          <a:p>
            <a:pPr algn="l"/>
            <a:r>
              <a:rPr lang="zh-CN" altLang="en-US" sz="5400" dirty="0">
                <a:latin typeface="STXingkai" panose="02010800040101010101" pitchFamily="2" charset="-122"/>
                <a:ea typeface="STXingkai" panose="02010800040101010101" pitchFamily="2" charset="-122"/>
              </a:rPr>
              <a:t>团队的兴起 </a:t>
            </a:r>
            <a:endParaRPr lang="zh-TW" altLang="en-US" dirty="0">
              <a:latin typeface="STXingkai" panose="02010800040101010101" pitchFamily="2" charset="-122"/>
              <a:ea typeface="STXingkai" panose="02010800040101010101" pitchFamily="2" charset="-122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D3216D4-11C4-EF15-035F-5310E110BD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1625" y="1870745"/>
            <a:ext cx="7766936" cy="4647501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培养灵力，建立同心</a:t>
            </a:r>
          </a:p>
          <a:p>
            <a:pPr algn="l"/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领袖三阶段</a:t>
            </a:r>
          </a:p>
          <a:p>
            <a:pPr algn="l"/>
            <a:r>
              <a:rPr lang="en-US" altLang="zh-CN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1.</a:t>
            </a:r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受苦仆人</a:t>
            </a:r>
          </a:p>
          <a:p>
            <a:pPr algn="l"/>
            <a:r>
              <a:rPr lang="en-US" altLang="zh-CN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2.</a:t>
            </a:r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知人善任</a:t>
            </a:r>
          </a:p>
          <a:p>
            <a:pPr algn="l"/>
            <a:r>
              <a:rPr lang="en-US" altLang="zh-CN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3.</a:t>
            </a:r>
            <a:r>
              <a:rPr lang="zh-CN" altLang="en-US" sz="6000" dirty="0">
                <a:solidFill>
                  <a:schemeClr val="tx1"/>
                </a:solidFill>
                <a:latin typeface="STXingkai" panose="02010800040101010101" pitchFamily="2" charset="-122"/>
                <a:ea typeface="STXingkai" panose="02010800040101010101" pitchFamily="2" charset="-122"/>
              </a:rPr>
              <a:t>信任授权</a:t>
            </a:r>
          </a:p>
        </p:txBody>
      </p:sp>
    </p:spTree>
    <p:extLst>
      <p:ext uri="{BB962C8B-B14F-4D97-AF65-F5344CB8AC3E}">
        <p14:creationId xmlns:p14="http://schemas.microsoft.com/office/powerpoint/2010/main" val="315644860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278</TotalTime>
  <Words>261</Words>
  <Application>Microsoft Office PowerPoint</Application>
  <PresentationFormat>寬螢幕</PresentationFormat>
  <Paragraphs>21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STXingkai</vt:lpstr>
      <vt:lpstr>STXinwei</vt:lpstr>
      <vt:lpstr>STXinwei</vt:lpstr>
      <vt:lpstr>微軟正黑體</vt:lpstr>
      <vt:lpstr>Arial</vt:lpstr>
      <vt:lpstr>Trebuchet MS</vt:lpstr>
      <vt:lpstr>Wingdings 3</vt:lpstr>
      <vt:lpstr>多面向</vt:lpstr>
      <vt:lpstr>【为神做一个有影响力的人】第十五讲</vt:lpstr>
      <vt:lpstr>【为神做一个有影响力的人】第十五讲</vt:lpstr>
      <vt:lpstr>成为得地为业之子秘诀</vt:lpstr>
      <vt:lpstr>团队的兴起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信心生活的秘诀</dc:title>
  <dc:creator>sun kwong wong</dc:creator>
  <cp:lastModifiedBy>sun kwong wong</cp:lastModifiedBy>
  <cp:revision>8</cp:revision>
  <dcterms:created xsi:type="dcterms:W3CDTF">2023-05-18T02:33:54Z</dcterms:created>
  <dcterms:modified xsi:type="dcterms:W3CDTF">2023-05-18T13:54:51Z</dcterms:modified>
</cp:coreProperties>
</file>