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1" r:id="rId3"/>
    <p:sldId id="259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5332" autoAdjust="0"/>
  </p:normalViewPr>
  <p:slideViewPr>
    <p:cSldViewPr snapToGrid="0">
      <p:cViewPr varScale="1">
        <p:scale>
          <a:sx n="83" d="100"/>
          <a:sy n="83" d="100"/>
        </p:scale>
        <p:origin x="125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39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7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1703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869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99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783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600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308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56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40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45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06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73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282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10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30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2023/5/5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496CB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F496CB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247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0982"/>
            <a:ext cx="9706062" cy="831273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928877" cy="2468037"/>
          </a:xfrm>
        </p:spPr>
        <p:txBody>
          <a:bodyPr>
            <a:normAutofit/>
          </a:bodyPr>
          <a:lstStyle/>
          <a:p>
            <a:r>
              <a:rPr lang="zh-CN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带下主膏油的人生</a:t>
            </a:r>
            <a:endParaRPr lang="en-US" altLang="zh-CN" sz="7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主的灵在我身上</a:t>
            </a:r>
            <a:r>
              <a:rPr lang="zh-TW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6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1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242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我们的家庭和人际中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需要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些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膏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油？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928877" cy="5548927"/>
          </a:xfrm>
        </p:spPr>
        <p:txBody>
          <a:bodyPr>
            <a:normAutofit/>
          </a:bodyPr>
          <a:lstStyle/>
          <a:p>
            <a:r>
              <a:rPr lang="zh-TW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和睦的</a:t>
            </a:r>
            <a:r>
              <a:rPr lang="zh-TW" altLang="en-US" sz="7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膏油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142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242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我们的家庭和人际中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需要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些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膏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油？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928877" cy="5548927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平安的膏油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919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242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我们的家庭和人际中需要哪些膏油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928877" cy="5548927"/>
          </a:xfrm>
        </p:spPr>
        <p:txBody>
          <a:bodyPr>
            <a:normAutofit/>
          </a:bodyPr>
          <a:lstStyle/>
          <a:p>
            <a:r>
              <a:rPr lang="zh-TW" altLang="en-US" sz="7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喜乐的膏油</a:t>
            </a:r>
            <a:endParaRPr lang="zh-CN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891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98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【为神做一个有影响力的人】第十三讲</vt:lpstr>
      <vt:lpstr>我们的家庭和人际中需要哪些膏油？</vt:lpstr>
      <vt:lpstr>我们的家庭和人际中需要哪些膏油？</vt:lpstr>
      <vt:lpstr>我们的家庭和人际中需要哪些膏油？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【为神做一个有影响力的人】第十三讲</dc:title>
  <dc:creator>sun kwong wong</dc:creator>
  <cp:lastModifiedBy>SL CHAN</cp:lastModifiedBy>
  <cp:revision>2</cp:revision>
  <dcterms:created xsi:type="dcterms:W3CDTF">2023-05-04T13:12:10Z</dcterms:created>
  <dcterms:modified xsi:type="dcterms:W3CDTF">2023-05-04T16:24:53Z</dcterms:modified>
</cp:coreProperties>
</file>