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5" r:id="rId2"/>
    <p:sldId id="276" r:id="rId3"/>
    <p:sldId id="277" r:id="rId4"/>
    <p:sldId id="278" r:id="rId5"/>
    <p:sldId id="279" r:id="rId6"/>
    <p:sldId id="280" r:id="rId7"/>
  </p:sldIdLst>
  <p:sldSz cx="12192000" cy="6858000"/>
  <p:notesSz cx="6858000" cy="9144000"/>
  <p:defaultTextStyle>
    <a:defPPr>
      <a:defRPr lang="zh-H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-720" y="-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pPr/>
              <a:t>7/3/2025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pPr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xmlns="" val="1470155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pPr/>
              <a:t>7/3/2025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pPr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xmlns="" val="34669671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pPr/>
              <a:t>7/3/2025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pPr/>
              <a:t>‹#›</a:t>
            </a:fld>
            <a:endParaRPr lang="zh-HK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212338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pPr/>
              <a:t>7/3/2025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pPr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xmlns="" val="40621259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pPr/>
              <a:t>7/3/2025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pPr/>
              <a:t>‹#›</a:t>
            </a:fld>
            <a:endParaRPr lang="zh-HK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9228306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pPr/>
              <a:t>7/3/2025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pPr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xmlns="" val="2320485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pPr/>
              <a:t>7/3/2025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pPr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xmlns="" val="4053093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pPr/>
              <a:t>7/3/2025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pPr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xmlns="" val="1188169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pPr/>
              <a:t>7/3/2025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pPr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xmlns="" val="3402748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pPr/>
              <a:t>7/3/2025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pPr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xmlns="" val="26260817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pPr/>
              <a:t>7/3/2025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pPr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xmlns="" val="162030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pPr/>
              <a:t>7/3/2025</a:t>
            </a:fld>
            <a:endParaRPr lang="zh-HK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pPr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xmlns="" val="1960235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pPr/>
              <a:t>7/3/2025</a:t>
            </a:fld>
            <a:endParaRPr lang="zh-HK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pPr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xmlns="" val="2383301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pPr/>
              <a:t>7/3/2025</a:t>
            </a:fld>
            <a:endParaRPr lang="zh-HK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pPr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xmlns="" val="33356953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pPr/>
              <a:t>7/3/2025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pPr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xmlns="" val="1570619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pPr/>
              <a:t>7/3/2025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pPr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xmlns="" val="1022696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2AA088-058F-4A32-BD26-57A539DDC826}" type="datetimeFigureOut">
              <a:rPr lang="zh-HK" altLang="en-US" smtClean="0"/>
              <a:pPr/>
              <a:t>7/3/2025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1D481C4-8A14-4EA9-BD8B-FDB4753B4995}" type="slidenum">
              <a:rPr lang="zh-HK" altLang="en-US" smtClean="0"/>
              <a:pPr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xmlns="" val="2479994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CFECC8BA-FE3F-4D80-962B-CDFA53E6CC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8F7F5DC6-B094-DDDE-C11C-D3C5EB9C36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kumimoji="0" lang="zh-TW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新一季主题：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【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圣灵与我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zh-HK" altLang="en-US" dirty="0">
              <a:solidFill>
                <a:schemeClr val="accent2"/>
              </a:solidFill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E758A87D-19EA-1918-ECE9-354C8BA50B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10085154" cy="5321809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第一讲</a:t>
            </a:r>
            <a:r>
              <a:rPr lang="zh-TW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得救、得力与靠圣灵行事</a:t>
            </a:r>
            <a:endParaRPr lang="en-US" altLang="zh-CN" sz="4000" b="1" dirty="0">
              <a:solidFill>
                <a:srgbClr val="C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季题经文</a:t>
            </a:r>
            <a:r>
              <a:rPr lang="zh-CN" altLang="en-US" sz="40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40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们既靠圣灵入门，如今还靠肉身成全吗</a:t>
            </a:r>
            <a:r>
              <a:rPr lang="zh-CN" altLang="en-US" sz="40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r>
              <a:rPr lang="zh-TW" altLang="en-US" sz="4000" b="1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加拉太书 </a:t>
            </a:r>
            <a:r>
              <a:rPr lang="en-US" altLang="zh-CN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3:3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endParaRPr lang="en-US" altLang="zh-CN" sz="4000" b="1" dirty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靠圣灵入门</a:t>
            </a:r>
            <a:r>
              <a:rPr lang="zh-TW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4000" b="1" dirty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接受新灵重生</a:t>
            </a:r>
            <a:endParaRPr lang="en-US" altLang="zh-CN" sz="4000" b="1" dirty="0">
              <a:solidFill>
                <a:srgbClr val="C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靠圣灵得生</a:t>
            </a:r>
            <a:r>
              <a:rPr lang="zh-TW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4000" b="1" dirty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活出新的生命</a:t>
            </a:r>
            <a:endParaRPr lang="en-US" altLang="zh-CN" sz="4000" b="1" dirty="0">
              <a:solidFill>
                <a:srgbClr val="C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靠圣灵成全</a:t>
            </a:r>
            <a:r>
              <a:rPr lang="zh-TW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；</a:t>
            </a:r>
            <a:r>
              <a:rPr lang="zh-TW" altLang="en-US" sz="4000" b="1" dirty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倚</a:t>
            </a:r>
            <a:r>
              <a:rPr lang="zh-CN" altLang="en-US" sz="4000" b="1" dirty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靠</a:t>
            </a:r>
            <a:r>
              <a:rPr lang="zh-TW" altLang="en-US" sz="4000" b="1" dirty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圣</a:t>
            </a:r>
            <a:r>
              <a:rPr lang="zh-CN" altLang="en-US" sz="4000" b="1" dirty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灵行事</a:t>
            </a:r>
          </a:p>
        </p:txBody>
      </p:sp>
    </p:spTree>
    <p:extLst>
      <p:ext uri="{BB962C8B-B14F-4D97-AF65-F5344CB8AC3E}">
        <p14:creationId xmlns:p14="http://schemas.microsoft.com/office/powerpoint/2010/main" xmlns="" val="3378663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15D35F9D-A8DA-24E9-482E-9517E2204E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362F3804-5A18-6841-D35A-A27422E41C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lang="zh-CN" altLang="en-US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重生后进入圣灵与肉体的争夺战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200485E9-C16C-0FF0-20A3-229527E431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9988862" cy="5321809"/>
          </a:xfrm>
        </p:spPr>
        <p:txBody>
          <a:bodyPr>
            <a:normAutofit lnSpcReduction="10000"/>
          </a:bodyPr>
          <a:lstStyle/>
          <a:p>
            <a:r>
              <a:rPr lang="en-US" altLang="zh-CN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我们藉圣灵一次重生，还要接受多少次圣灵呢？</a:t>
            </a:r>
          </a:p>
          <a:p>
            <a:r>
              <a:rPr lang="en-US" altLang="zh-CN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当圣灵内住之后，我们还会有被鬼附的可能吗？</a:t>
            </a:r>
          </a:p>
          <a:p>
            <a:r>
              <a:rPr lang="en-US" altLang="zh-CN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3.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圣灵赐下内住的</a:t>
            </a:r>
            <a:r>
              <a:rPr lang="zh-TW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生命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印记，祂还会离开我们吗？</a:t>
            </a:r>
            <a:endParaRPr lang="en-US" altLang="zh-CN" sz="4000" b="1" dirty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真相是：身体是灵界的战场，每天都在体贴肉体与体贴圣灵的争夺战中。</a:t>
            </a:r>
            <a:r>
              <a:rPr lang="en-US" altLang="zh-TW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0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罗 </a:t>
            </a:r>
            <a:r>
              <a:rPr lang="en-US" altLang="zh-TW" sz="40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8:5-6</a:t>
            </a:r>
            <a:r>
              <a:rPr lang="en-US" altLang="zh-TW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CN" altLang="en-US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58207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AA673B34-83F2-7220-B5A7-E70CE261E0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179A5990-8797-B6A8-CB61-5D148A41B0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再思靠圣灵入门的真义：</a:t>
            </a:r>
            <a:endParaRPr lang="zh-HK" altLang="en-US" dirty="0">
              <a:solidFill>
                <a:schemeClr val="accent2"/>
              </a:solidFill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DB4343C7-6E7B-0E11-9670-52571185E5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9874842" cy="5321809"/>
          </a:xfrm>
        </p:spPr>
        <p:txBody>
          <a:bodyPr>
            <a:normAutofit lnSpcReduction="10000"/>
          </a:bodyPr>
          <a:lstStyle/>
          <a:p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靠着圣灵重生：人若不从水和圣灵生就不能</a:t>
            </a:r>
            <a:r>
              <a:rPr lang="zh-TW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进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神的国。</a:t>
            </a:r>
            <a:r>
              <a:rPr lang="en-US" altLang="zh-CN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约翰</a:t>
            </a:r>
            <a:r>
              <a:rPr lang="zh-TW" altLang="en-US" sz="40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福音 </a:t>
            </a:r>
            <a:r>
              <a:rPr lang="en-US" altLang="zh-TW" sz="40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3:5</a:t>
            </a:r>
            <a:r>
              <a:rPr lang="en-US" altLang="zh-TW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CN" altLang="en-US" sz="4000" b="1" dirty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靠圣灵入门，得生命后，</a:t>
            </a:r>
            <a:r>
              <a:rPr lang="zh-TW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</a:t>
            </a:r>
            <a:endParaRPr lang="en-US" altLang="zh-TW" sz="4000" b="1" dirty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靠圣灵成全</a:t>
            </a:r>
            <a:r>
              <a:rPr lang="en-US" altLang="zh-CN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V.S.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靠肉体成全</a:t>
            </a:r>
          </a:p>
          <a:p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靠圣灵得生命：主的吹一口气，你们受圣灵。门徒领受圣灵重生。</a:t>
            </a:r>
          </a:p>
          <a:p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靠圣灵授权柄：你们赦免谁的罪，谁的罪就赦免了；</a:t>
            </a:r>
            <a:r>
              <a:rPr lang="zh-TW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你们留下谁的罪</a:t>
            </a:r>
            <a:r>
              <a:rPr lang="en-US" altLang="zh-TW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...</a:t>
            </a:r>
            <a:endParaRPr lang="zh-CN" altLang="en-US" sz="4000" b="1" dirty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82545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C146FF1E-C14E-3C55-6239-770E6C3C26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C7177238-78F2-0675-0120-58C1DC8585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再思靠圣灵</a:t>
            </a:r>
            <a:r>
              <a:rPr lang="zh-CN" altLang="en-US" sz="44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得救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的真义：</a:t>
            </a:r>
            <a:endParaRPr lang="zh-HK" altLang="en-US" dirty="0">
              <a:solidFill>
                <a:schemeClr val="accent2"/>
              </a:solidFill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1EC503B9-760B-611A-A025-482B37AF1B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9874842" cy="5321809"/>
          </a:xfrm>
        </p:spPr>
        <p:txBody>
          <a:bodyPr>
            <a:normAutofit/>
          </a:bodyPr>
          <a:lstStyle/>
          <a:p>
            <a:r>
              <a:rPr lang="en-US" altLang="zh-CN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	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领受赐生命的圣灵：</a:t>
            </a:r>
          </a:p>
          <a:p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耶稣又对他们说</a:t>
            </a:r>
            <a:r>
              <a:rPr lang="zh-CN" altLang="en-US" sz="40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40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愿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你们平安！父怎样差遣了我，我也照样差遣你们</a:t>
            </a:r>
            <a:r>
              <a:rPr lang="zh-CN" altLang="en-US" sz="40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40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说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了这话，就向他们吹一口气，说</a:t>
            </a:r>
            <a:r>
              <a:rPr lang="zh-CN" altLang="en-US" sz="40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40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们受圣灵！ 你们赦免谁的罪，谁的罪就赦免了；你们留下谁的罪，谁的罪就留下了</a:t>
            </a:r>
            <a:r>
              <a:rPr lang="zh-CN" altLang="en-US" sz="40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40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40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约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翰福音 </a:t>
            </a:r>
            <a:r>
              <a:rPr lang="en-US" altLang="zh-CN" sz="40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20:21-23)</a:t>
            </a:r>
            <a:endParaRPr lang="en-US" altLang="zh-CN" sz="4000" b="1" dirty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569614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5A982AAE-CDA2-6F69-F25A-96C2B7EC8D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2347F195-A1D9-00F7-3E5D-3DF9FEA65F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再思靠圣灵</a:t>
            </a:r>
            <a:r>
              <a:rPr lang="zh-CN" altLang="en-US" sz="44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得力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的真义：</a:t>
            </a:r>
            <a:endParaRPr lang="zh-HK" altLang="en-US" dirty="0">
              <a:solidFill>
                <a:schemeClr val="accent2"/>
              </a:solidFill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FFA44260-8F8E-352A-1AB5-7627715720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9874842" cy="5321809"/>
          </a:xfrm>
        </p:spPr>
        <p:txBody>
          <a:bodyPr>
            <a:normAutofit/>
          </a:bodyPr>
          <a:lstStyle/>
          <a:p>
            <a:r>
              <a:rPr lang="en-US" altLang="zh-CN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	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领受赐能力的圣灵：</a:t>
            </a:r>
          </a:p>
          <a:p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我要将我父所应许的降在你们身上，你们要在城里等候，直到你们领受从上头来的能力</a:t>
            </a:r>
            <a:r>
              <a:rPr lang="zh-CN" altLang="en-US" sz="40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en-US" altLang="zh-CN" sz="40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路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加福音 </a:t>
            </a:r>
            <a:r>
              <a:rPr lang="en-US" altLang="zh-CN" sz="40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24:49)</a:t>
            </a:r>
            <a:endParaRPr lang="en-US" altLang="zh-CN" sz="4000" b="1" dirty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但圣灵降临在你们身上，你们就必得着能力，并要在耶路撒冷、犹太全地，和撒玛利亚，直到地极，作我的见证</a:t>
            </a:r>
            <a:r>
              <a:rPr lang="zh-CN" altLang="en-US" sz="40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en-US" altLang="zh-CN" sz="40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使徒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行传 </a:t>
            </a:r>
            <a:r>
              <a:rPr lang="en-US" altLang="zh-CN" sz="40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1:8)</a:t>
            </a:r>
            <a:endParaRPr lang="zh-CN" altLang="en-US" sz="4000" b="1" dirty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17012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BEC4341B-0212-B310-5BF2-EDE6FF48B6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1E2E12BC-A06B-7DD9-921D-F1B30452FE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再思靠圣灵</a:t>
            </a:r>
            <a:r>
              <a:rPr lang="zh-TW" altLang="en-US" sz="44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得勝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的真义：</a:t>
            </a:r>
            <a:endParaRPr lang="zh-HK" altLang="en-US" dirty="0">
              <a:solidFill>
                <a:schemeClr val="accent2"/>
              </a:solidFill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CE5F11A4-F8AB-CB64-8C78-B42BF73F3E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9874842" cy="5321809"/>
          </a:xfrm>
        </p:spPr>
        <p:txBody>
          <a:bodyPr>
            <a:normAutofit/>
          </a:bodyPr>
          <a:lstStyle/>
          <a:p>
            <a:r>
              <a:rPr lang="en-US" altLang="zh-CN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3.	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领受赐</a:t>
            </a:r>
            <a:r>
              <a:rPr lang="zh-TW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引导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的圣灵：</a:t>
            </a:r>
          </a:p>
          <a:p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我们若是靠圣灵得生，就当靠圣灵行事。 </a:t>
            </a:r>
            <a:r>
              <a:rPr lang="en-US" altLang="zh-CN" sz="40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加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拉太书 </a:t>
            </a:r>
            <a:r>
              <a:rPr lang="en-US" altLang="zh-CN" sz="40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5:25)</a:t>
            </a:r>
            <a:endParaRPr lang="en-US" altLang="zh-CN" sz="4000" b="1" dirty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只等真理的圣灵来了，他要引导你们明白（原文是进入）一切的真理；因为他不是凭自己说的，乃是把他所听见的都说出来，并要把将来的事告诉你们</a:t>
            </a:r>
            <a:r>
              <a:rPr lang="zh-CN" altLang="en-US" sz="40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          </a:t>
            </a:r>
            <a:r>
              <a:rPr lang="en-US" altLang="zh-CN" sz="40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约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翰福音 </a:t>
            </a:r>
            <a:r>
              <a:rPr lang="en-US" altLang="zh-CN" sz="40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16:13)</a:t>
            </a:r>
            <a:endParaRPr lang="en-US" altLang="zh-CN" sz="4000" b="1" dirty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98096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多面向">
  <a:themeElements>
    <a:clrScheme name="紅紫色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多面向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</TotalTime>
  <Words>353</Words>
  <Application>Microsoft Office PowerPoint</Application>
  <PresentationFormat>自訂</PresentationFormat>
  <Paragraphs>28</Paragraphs>
  <Slides>6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7" baseType="lpstr">
      <vt:lpstr>多面向</vt:lpstr>
      <vt:lpstr>新一季主题：【圣灵与我】</vt:lpstr>
      <vt:lpstr>重生后进入圣灵与肉体的争夺战</vt:lpstr>
      <vt:lpstr>再思靠圣灵入门的真义：</vt:lpstr>
      <vt:lpstr>再思靠圣灵得救的真义：</vt:lpstr>
      <vt:lpstr>再思靠圣灵得力的真义：</vt:lpstr>
      <vt:lpstr>再思靠圣灵得勝的真义：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新一季主题：【圣灵与我】</dc:title>
  <dc:creator>sun kwong wong</dc:creator>
  <cp:lastModifiedBy>KARAR CHAN</cp:lastModifiedBy>
  <cp:revision>3</cp:revision>
  <dcterms:created xsi:type="dcterms:W3CDTF">2025-03-06T11:09:08Z</dcterms:created>
  <dcterms:modified xsi:type="dcterms:W3CDTF">2025-03-07T10:19:13Z</dcterms:modified>
</cp:coreProperties>
</file>