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0ED68C-3E6B-45B1-AFD0-70084EB203BF}" v="3" dt="2025-04-17T13:42:52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107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600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93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2563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6609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40627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2842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62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4477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897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926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750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3318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8309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091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64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18/4/2025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7179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514199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如何进入圣灵充满和分辨真伪？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如何进入圣灵的水流被充满？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怎样确认自己是被圣灵充满？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圣灵充满后应带来什么结果？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人不圣洁，不能进入我主荣光美境。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诗歌：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圣洁入天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TW" sz="4000" b="1" dirty="0" err="1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指出圣灵充满是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以神的圣洁为中心的以马内利美境。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如何预备被圣灵充满的心境？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460969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应有的心境和态度：罗马书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1-2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所以，弟兄们，我以神的慈悲劝你们，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将身体献上，当作活祭，是圣洁的，是　神所喜悦的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；你们如此侍奉乃是理所当然的。不要效法这个世界，只要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心意更新而变化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叫你们察验何为神的善良、纯全、可喜悦的旨意。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12:1-2)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328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如何进入圣灵的水流被充满？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着默想圣经：诗篇廿三篇。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是我的牧者，我必不至缺乏。他使我躺卧在青草地上，领我在可安歇的水边。他使我的灵魂苏醒，为自己的名引导我走义路。我虽然行过死荫的幽谷，也不怕遭害，因为你与我同在；你的杖，你的竿，都安慰我。在我敌人面前，你为我摆设筵席；你用油膏了我的头，使我的福杯满溢。我一生一世必有恩惠慈爱随着我；我且要住在耶和华的殿中，直到永远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23:1-6)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54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如何进入圣灵的水流被充满？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着默观圣像：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主耶稣在门外叩门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看哪，我站在门外叩门，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若有听见我声音就开门的，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我要进到他那里去，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我与他，他与我一同坐席。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启示录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3:20)</a:t>
            </a:r>
          </a:p>
        </p:txBody>
      </p:sp>
      <p:pic>
        <p:nvPicPr>
          <p:cNvPr id="5" name="圖片 4" descr="一張含有 藝術, 油畫, 服裝, 花 的圖片&#10;&#10;自動產生的描述">
            <a:extLst>
              <a:ext uri="{FF2B5EF4-FFF2-40B4-BE49-F238E27FC236}">
                <a16:creationId xmlns:a16="http://schemas.microsoft.com/office/drawing/2014/main" id="{42733545-C837-8BC1-C354-336705089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106" y="1154502"/>
            <a:ext cx="4104978" cy="547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9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如何进入圣灵的水流被充满？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着诗歌敬拜：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因你的名是圣的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我来到至圣所的里面，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是靠着羔羊的宝血。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我进入是为了要敬拜主，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我进去尊崇你名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因你名是圣的，圣的主！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因你名是圣的，圣的主！</a:t>
            </a:r>
          </a:p>
        </p:txBody>
      </p:sp>
    </p:spTree>
    <p:extLst>
      <p:ext uri="{BB962C8B-B14F-4D97-AF65-F5344CB8AC3E}">
        <p14:creationId xmlns:p14="http://schemas.microsoft.com/office/powerpoint/2010/main" val="402062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如何进入圣灵的水流被充满？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着方言祷告：在灵里用方言祷告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亲爱的弟兄啊，你们却要在至圣的真道上造就自己，在圣灵里祷告，保守自己常在神的爱中，仰望我们主耶稣基督的怜悯，直到永生。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犹大书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1:20-21)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总意是专注于神（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回家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的感觉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）才能被圣灵充满。</a:t>
            </a:r>
          </a:p>
        </p:txBody>
      </p:sp>
    </p:spTree>
    <p:extLst>
      <p:ext uri="{BB962C8B-B14F-4D97-AF65-F5344CB8AC3E}">
        <p14:creationId xmlns:p14="http://schemas.microsoft.com/office/powerpoint/2010/main" val="373111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怎样确认自己是被圣灵充满？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圣笑，圣哭与圣灵击倒是真的吗？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我们在追求圣灵还是圣灵的能力？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我们想回到过去甜蜜经历的试探。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哥林多前书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提醒我们追求新经验，要总是想回到过去的。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如经上所记：神为爱他的人所预备的是眼睛未曾看见，耳朵未曾听见，人心也未曾想到的。只有神借着圣灵向我们显明了，因为圣灵参透万事，就是神深奥的事也参透了。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2:9-10)</a:t>
            </a:r>
          </a:p>
        </p:txBody>
      </p:sp>
    </p:spTree>
    <p:extLst>
      <p:ext uri="{BB962C8B-B14F-4D97-AF65-F5344CB8AC3E}">
        <p14:creationId xmlns:p14="http://schemas.microsoft.com/office/powerpoint/2010/main" val="50318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圣灵充满后应带来什么结果？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40034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能结出圣灵的九个果子来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没有律法禁止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（加拉太书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22-23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与神同在：仁爱、喜乐、和平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个人品格：忍耐、恩慈、良善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与人交往：信实、温柔、节制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圣灵充满的结果，不是个人道德上变得更完美或更有圣灵能力，乃是更能活出耶稣基督生命的特质。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261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936</Words>
  <Application>Microsoft Office PowerPoint</Application>
  <PresentationFormat>寬螢幕</PresentationFormat>
  <Paragraphs>47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Arial</vt:lpstr>
      <vt:lpstr>Trebuchet MS</vt:lpstr>
      <vt:lpstr>Wingdings 3</vt:lpstr>
      <vt:lpstr>多面向</vt:lpstr>
      <vt:lpstr>【圣灵与我】第七讲</vt:lpstr>
      <vt:lpstr>如何预备被圣灵充满的心境？</vt:lpstr>
      <vt:lpstr>1. 如何进入圣灵的水流被充满？</vt:lpstr>
      <vt:lpstr>1. 如何进入圣灵的水流被充满？</vt:lpstr>
      <vt:lpstr>1. 如何进入圣灵的水流被充满？</vt:lpstr>
      <vt:lpstr>1. 如何进入圣灵的水流被充满？</vt:lpstr>
      <vt:lpstr>2. 怎样确认自己是被圣灵充满？</vt:lpstr>
      <vt:lpstr>3. 圣灵充满后应带来什么结果？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【圣灵与我】第七讲</dc:title>
  <dc:creator>sun kwong wong</dc:creator>
  <cp:lastModifiedBy>KARAR CHAN</cp:lastModifiedBy>
  <cp:revision>3</cp:revision>
  <dcterms:created xsi:type="dcterms:W3CDTF">2025-04-17T10:49:55Z</dcterms:created>
  <dcterms:modified xsi:type="dcterms:W3CDTF">2025-04-18T10:23:15Z</dcterms:modified>
</cp:coreProperties>
</file>