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5" r:id="rId2"/>
    <p:sldId id="276" r:id="rId3"/>
    <p:sldId id="277" r:id="rId4"/>
    <p:sldId id="278" r:id="rId5"/>
    <p:sldId id="279" r:id="rId6"/>
    <p:sldId id="280" r:id="rId7"/>
    <p:sldId id="281" r:id="rId8"/>
    <p:sldId id="282" r:id="rId9"/>
  </p:sldIdLst>
  <p:sldSz cx="12192000" cy="6858000"/>
  <p:notesSz cx="6858000" cy="9144000"/>
  <p:defaultTextStyle>
    <a:defPPr>
      <a:defRPr lang="zh-H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878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21/3/2025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24968129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輔助字幕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21/3/2025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3051324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輔助字幕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21/3/2025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36895621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21/3/2025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49878588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21/3/2025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7766814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21/3/2025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319188054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21/3/2025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42416689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21/3/2025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651953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21/3/2025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710659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21/3/2025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40653664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21/3/2025</a:t>
            </a:fld>
            <a:endParaRPr lang="zh-HK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7451492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21/3/2025</a:t>
            </a:fld>
            <a:endParaRPr lang="zh-HK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37923045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21/3/2025</a:t>
            </a:fld>
            <a:endParaRPr lang="zh-HK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6243370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21/3/2025</a:t>
            </a:fld>
            <a:endParaRPr lang="zh-HK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29005218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21/3/2025</a:t>
            </a:fld>
            <a:endParaRPr lang="zh-HK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4721334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21/3/2025</a:t>
            </a:fld>
            <a:endParaRPr lang="zh-HK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24582290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2AA088-058F-4A32-BD26-57A539DDC826}" type="datetimeFigureOut">
              <a:rPr lang="zh-HK" altLang="en-US" smtClean="0"/>
              <a:t>21/3/2025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1D481C4-8A14-4EA9-BD8B-FDB4753B4995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6618983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FECC8BA-FE3F-4D80-962B-CDFA53E6CC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F7F5DC6-B094-DDDE-C11C-D3C5EB9C36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2702" y="417576"/>
            <a:ext cx="10359474" cy="972312"/>
          </a:xfrm>
        </p:spPr>
        <p:txBody>
          <a:bodyPr>
            <a:normAutofit/>
          </a:bodyPr>
          <a:lstStyle/>
          <a:p>
            <a:r>
              <a:rPr kumimoji="0" lang="zh-TW" altLang="en-US" sz="4400" b="1" i="0" u="none" strike="noStrike" kern="1200" cap="none" spc="0" normalizeH="0" baseline="0" noProof="0" dirty="0">
                <a:ln>
                  <a:noFill/>
                </a:ln>
                <a:solidFill>
                  <a:schemeClr val="accent2"/>
                </a:solidFill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新一季主题：</a:t>
            </a:r>
            <a:r>
              <a:rPr kumimoji="0" lang="en-US" altLang="zh-CN" sz="4400" b="1" i="0" u="none" strike="noStrike" kern="1200" cap="none" spc="0" normalizeH="0" baseline="0" noProof="0" dirty="0">
                <a:ln>
                  <a:noFill/>
                </a:ln>
                <a:solidFill>
                  <a:schemeClr val="accent2"/>
                </a:solidFill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【</a:t>
            </a:r>
            <a:r>
              <a:rPr kumimoji="0" lang="zh-CN" altLang="en-US" sz="4400" b="1" i="0" u="none" strike="noStrike" kern="1200" cap="none" spc="0" normalizeH="0" baseline="0" noProof="0" dirty="0">
                <a:ln>
                  <a:noFill/>
                </a:ln>
                <a:solidFill>
                  <a:schemeClr val="accent2"/>
                </a:solidFill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圣灵与我</a:t>
            </a:r>
            <a:r>
              <a:rPr kumimoji="0" lang="en-US" altLang="zh-CN" sz="4400" b="1" i="0" u="none" strike="noStrike" kern="1200" cap="none" spc="0" normalizeH="0" baseline="0" noProof="0" dirty="0">
                <a:ln>
                  <a:noFill/>
                </a:ln>
                <a:solidFill>
                  <a:schemeClr val="accent2"/>
                </a:solidFill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</a:rPr>
              <a:t>】</a:t>
            </a:r>
            <a:endParaRPr lang="zh-HK" altLang="en-US" dirty="0">
              <a:solidFill>
                <a:schemeClr val="accent2"/>
              </a:solidFill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E758A87D-19EA-1918-ECE9-354C8BA50B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4142" y="1389887"/>
            <a:ext cx="10085154" cy="5321809"/>
          </a:xfrm>
        </p:spPr>
        <p:txBody>
          <a:bodyPr>
            <a:normAutofit fontScale="92500" lnSpcReduction="10000"/>
          </a:bodyPr>
          <a:lstStyle/>
          <a:p>
            <a:r>
              <a:rPr lang="zh-CN" altLang="en-US" sz="4000" b="1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第三讲：与圣灵同行的耶稣（一）</a:t>
            </a:r>
          </a:p>
          <a:p>
            <a:r>
              <a:rPr lang="en-US" altLang="zh-CN" sz="4000" b="1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1. </a:t>
            </a:r>
            <a:r>
              <a:rPr lang="zh-CN" altLang="en-US" sz="4000" b="1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耶稣何时被圣灵</a:t>
            </a:r>
            <a:r>
              <a:rPr lang="zh-TW" altLang="en-US" sz="4000" b="1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充滿？</a:t>
            </a:r>
            <a:endParaRPr lang="zh-CN" altLang="en-US" sz="4000" b="1" dirty="0">
              <a:solidFill>
                <a:srgbClr val="C0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en-US" altLang="zh-CN" sz="4000" b="1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2. </a:t>
            </a:r>
            <a:r>
              <a:rPr lang="zh-CN" altLang="en-US" sz="4000" b="1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耶稣何时被圣灵能力浇灌？</a:t>
            </a:r>
          </a:p>
          <a:p>
            <a:r>
              <a:rPr lang="en-US" altLang="zh-CN" sz="4000" b="1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3. </a:t>
            </a:r>
            <a:r>
              <a:rPr lang="zh-CN" altLang="en-US" sz="4000" b="1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耶稣被圣灵充满有什么表现？</a:t>
            </a:r>
          </a:p>
          <a:p>
            <a:r>
              <a:rPr lang="zh-CN" altLang="en-US" sz="4000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耶稣是在母腹中已被圣灵充满。</a:t>
            </a:r>
          </a:p>
          <a:p>
            <a:r>
              <a:rPr lang="zh-CN" altLang="en-US" sz="4000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耶稣是在约旦河时受洗被圣灵充满。</a:t>
            </a:r>
          </a:p>
          <a:p>
            <a:r>
              <a:rPr lang="zh-CN" altLang="en-US" sz="4000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耶稣是在旷野被试探后被圣灵充满。</a:t>
            </a:r>
          </a:p>
          <a:p>
            <a:r>
              <a:rPr lang="zh-CN" altLang="en-US" sz="4000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主耶稣何时被圣灵充满与你何干？</a:t>
            </a:r>
          </a:p>
        </p:txBody>
      </p:sp>
    </p:spTree>
    <p:extLst>
      <p:ext uri="{BB962C8B-B14F-4D97-AF65-F5344CB8AC3E}">
        <p14:creationId xmlns:p14="http://schemas.microsoft.com/office/powerpoint/2010/main" val="33786639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7643498-CB65-E50B-B84E-72B8A916BF4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F34870AD-0FC0-0CDC-4293-B6138716E8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2702" y="417576"/>
            <a:ext cx="10359474" cy="972312"/>
          </a:xfrm>
        </p:spPr>
        <p:txBody>
          <a:bodyPr>
            <a:normAutofit/>
          </a:bodyPr>
          <a:lstStyle/>
          <a:p>
            <a:r>
              <a:rPr kumimoji="0" lang="zh-CN" altLang="en-US" sz="4400" b="1" i="0" u="none" strike="noStrike" kern="1200" cap="none" spc="0" normalizeH="0" baseline="0" noProof="0" dirty="0">
                <a:ln>
                  <a:noFill/>
                </a:ln>
                <a:solidFill>
                  <a:schemeClr val="accent2"/>
                </a:solidFill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耶稣何时被圣灵？</a:t>
            </a:r>
            <a:endParaRPr lang="zh-HK" altLang="en-US" dirty="0">
              <a:solidFill>
                <a:schemeClr val="accent2"/>
              </a:solidFill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BC46E6F3-87DC-DCEC-A403-2D3F473A63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4142" y="1389887"/>
            <a:ext cx="10085154" cy="5321809"/>
          </a:xfrm>
        </p:spPr>
        <p:txBody>
          <a:bodyPr>
            <a:normAutofit/>
          </a:bodyPr>
          <a:lstStyle/>
          <a:p>
            <a:r>
              <a:rPr lang="en-US" altLang="zh-CN" sz="4000" b="1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1.	</a:t>
            </a:r>
            <a:r>
              <a:rPr lang="zh-CN" altLang="en-US" sz="4000" b="1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耶稣是在母腹中圣灵充满，代表祂是列国先知。</a:t>
            </a:r>
          </a:p>
          <a:p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母腹中圣灵充满，是主被拣选的印记，像施洗约翰母腹中被圣灵充满。</a:t>
            </a:r>
          </a:p>
          <a:p>
            <a:r>
              <a:rPr lang="zh-CN" altLang="en-US" sz="4000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我未将你造在腹中，我已晓得你；你未出母胎，我已分别你为圣；我已派你作列国的先知。</a:t>
            </a:r>
            <a:r>
              <a:rPr lang="en-US" altLang="zh-CN" sz="4000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4000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耶利米</a:t>
            </a:r>
            <a:r>
              <a:rPr lang="zh-CN" altLang="en-US" sz="4000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书 </a:t>
            </a:r>
            <a:r>
              <a:rPr lang="en-US" altLang="zh-CN" sz="4000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1:5)</a:t>
            </a:r>
          </a:p>
        </p:txBody>
      </p:sp>
    </p:spTree>
    <p:extLst>
      <p:ext uri="{BB962C8B-B14F-4D97-AF65-F5344CB8AC3E}">
        <p14:creationId xmlns:p14="http://schemas.microsoft.com/office/powerpoint/2010/main" val="9029188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1530381-51B5-0155-FEF9-848F75E864C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2CFC42B1-0066-6784-2FE4-BD14A32539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2702" y="417576"/>
            <a:ext cx="10359474" cy="972312"/>
          </a:xfrm>
        </p:spPr>
        <p:txBody>
          <a:bodyPr>
            <a:normAutofit/>
          </a:bodyPr>
          <a:lstStyle/>
          <a:p>
            <a:r>
              <a:rPr kumimoji="0" lang="zh-CN" altLang="en-US" sz="4400" b="1" i="0" u="none" strike="noStrike" kern="1200" cap="none" spc="0" normalizeH="0" baseline="0" noProof="0" dirty="0">
                <a:ln>
                  <a:noFill/>
                </a:ln>
                <a:solidFill>
                  <a:schemeClr val="accent2"/>
                </a:solidFill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耶稣何时被圣灵？</a:t>
            </a:r>
            <a:endParaRPr lang="zh-HK" altLang="en-US" dirty="0">
              <a:solidFill>
                <a:schemeClr val="accent2"/>
              </a:solidFill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293D2EA1-CF90-5801-18BF-179E0E9290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4142" y="1389887"/>
            <a:ext cx="9420297" cy="5321809"/>
          </a:xfrm>
        </p:spPr>
        <p:txBody>
          <a:bodyPr>
            <a:normAutofit fontScale="92500" lnSpcReduction="20000"/>
          </a:bodyPr>
          <a:lstStyle/>
          <a:p>
            <a:r>
              <a:rPr lang="zh-CN" altLang="en-US" sz="4000" b="1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施洗约翰母腹中就被圣灵充满，对主母问安有反应。</a:t>
            </a:r>
          </a:p>
          <a:p>
            <a:r>
              <a:rPr lang="zh-CN" altLang="en-US" sz="4000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天使对他说：</a:t>
            </a:r>
            <a:r>
              <a:rPr lang="zh-TW" altLang="en-US" sz="4000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CN" altLang="en-US" sz="4000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撒迦利亚，不要害怕，因为你的祈祷已经被听见了。你的妻子伊利莎白要给你生一个儿子，你要给他起名叫约翰</a:t>
            </a:r>
            <a:r>
              <a:rPr lang="en-US" altLang="zh-CN" sz="4000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……</a:t>
            </a:r>
            <a:r>
              <a:rPr lang="zh-CN" altLang="en-US" sz="4000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他在主面前将要为大，淡酒浓酒都不喝，从母腹里就被圣灵充满了。</a:t>
            </a:r>
            <a:r>
              <a:rPr lang="zh-TW" altLang="en-US" sz="4000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」 </a:t>
            </a:r>
            <a:r>
              <a:rPr lang="en-US" altLang="zh-CN" sz="4000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000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路加福音 </a:t>
            </a:r>
            <a:r>
              <a:rPr lang="en-US" altLang="zh-CN" sz="4000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1:13,15)</a:t>
            </a:r>
          </a:p>
          <a:p>
            <a:r>
              <a:rPr lang="zh-CN" altLang="en-US" sz="4000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伊利莎白一听马利亚问安，所怀的胎就在腹里跳动。伊利莎白且被圣灵充满，   </a:t>
            </a:r>
            <a:r>
              <a:rPr lang="en-US" altLang="zh-CN" sz="4000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000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路加福音 </a:t>
            </a:r>
            <a:r>
              <a:rPr lang="en-US" altLang="zh-CN" sz="4000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1:41)</a:t>
            </a:r>
          </a:p>
        </p:txBody>
      </p:sp>
    </p:spTree>
    <p:extLst>
      <p:ext uri="{BB962C8B-B14F-4D97-AF65-F5344CB8AC3E}">
        <p14:creationId xmlns:p14="http://schemas.microsoft.com/office/powerpoint/2010/main" val="35905894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9AF77CA-2F73-14B0-7387-B91923312FF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D74D9929-ED34-DF6C-0C36-0C58E702EA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2702" y="417576"/>
            <a:ext cx="10359474" cy="972312"/>
          </a:xfrm>
        </p:spPr>
        <p:txBody>
          <a:bodyPr>
            <a:normAutofit/>
          </a:bodyPr>
          <a:lstStyle/>
          <a:p>
            <a:r>
              <a:rPr kumimoji="0" lang="zh-CN" altLang="en-US" sz="4400" b="1" i="0" u="none" strike="noStrike" kern="1200" cap="none" spc="0" normalizeH="0" baseline="0" noProof="0" dirty="0">
                <a:ln>
                  <a:noFill/>
                </a:ln>
                <a:solidFill>
                  <a:schemeClr val="accent2"/>
                </a:solidFill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耶稣何时被圣灵？</a:t>
            </a:r>
            <a:endParaRPr lang="zh-HK" altLang="en-US" dirty="0">
              <a:solidFill>
                <a:schemeClr val="accent2"/>
              </a:solidFill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F6F55EE6-C109-3A84-1FFD-BDFE41AC15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4142" y="1389887"/>
            <a:ext cx="9882413" cy="5321809"/>
          </a:xfrm>
        </p:spPr>
        <p:txBody>
          <a:bodyPr>
            <a:normAutofit fontScale="92500" lnSpcReduction="10000"/>
          </a:bodyPr>
          <a:lstStyle/>
          <a:p>
            <a:r>
              <a:rPr lang="en-US" altLang="zh-CN" sz="4000" b="1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2.	</a:t>
            </a:r>
            <a:r>
              <a:rPr lang="zh-CN" altLang="en-US" sz="4000" b="1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耶稣是在约旦河时受洗被圣灵充满。是进入命定的开始。</a:t>
            </a:r>
          </a:p>
          <a:p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约旦河洗礼圣灵像鸽子降临，是确立盟约，显明弥赛亚身份，给施洗约可见的证据。</a:t>
            </a:r>
          </a:p>
          <a:p>
            <a:r>
              <a:rPr lang="zh-CN" altLang="en-US" sz="4000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那时，耶稣从加利利的拿撒勒来，在约旦河里受了约翰的洗。他从水里一上来，就看见天裂开了，圣灵仿佛鸽子，降在他身上。又有声音从天上来，说：</a:t>
            </a:r>
            <a:r>
              <a:rPr lang="zh-TW" altLang="en-US" sz="4000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CN" altLang="en-US" sz="4000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你是我的爱子，我喜悦你。</a:t>
            </a:r>
            <a:r>
              <a:rPr lang="zh-TW" altLang="en-US" sz="4000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r>
              <a:rPr lang="en-US" altLang="zh-CN" sz="4000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000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马可福音 </a:t>
            </a:r>
            <a:r>
              <a:rPr lang="en-US" altLang="zh-CN" sz="4000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1:9-11)</a:t>
            </a:r>
          </a:p>
        </p:txBody>
      </p:sp>
    </p:spTree>
    <p:extLst>
      <p:ext uri="{BB962C8B-B14F-4D97-AF65-F5344CB8AC3E}">
        <p14:creationId xmlns:p14="http://schemas.microsoft.com/office/powerpoint/2010/main" val="36193218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4BD5A81-0C7C-E46C-B7ED-C272ADCF9ED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DD019B0-2DF5-2E61-B692-F3FF16F809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2702" y="417576"/>
            <a:ext cx="10359474" cy="972312"/>
          </a:xfrm>
        </p:spPr>
        <p:txBody>
          <a:bodyPr>
            <a:normAutofit/>
          </a:bodyPr>
          <a:lstStyle/>
          <a:p>
            <a:r>
              <a:rPr kumimoji="0" lang="zh-CN" altLang="en-US" sz="4400" b="1" i="0" u="none" strike="noStrike" kern="1200" cap="none" spc="0" normalizeH="0" baseline="0" noProof="0" dirty="0">
                <a:ln>
                  <a:noFill/>
                </a:ln>
                <a:solidFill>
                  <a:schemeClr val="accent2"/>
                </a:solidFill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耶稣何时被圣灵？</a:t>
            </a:r>
            <a:endParaRPr lang="zh-HK" altLang="en-US" dirty="0">
              <a:solidFill>
                <a:schemeClr val="accent2"/>
              </a:solidFill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66E87CB5-EFBC-AADF-B853-B7AB33FC01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4142" y="1389887"/>
            <a:ext cx="9902077" cy="5321809"/>
          </a:xfrm>
        </p:spPr>
        <p:txBody>
          <a:bodyPr>
            <a:normAutofit fontScale="92500" lnSpcReduction="10000"/>
          </a:bodyPr>
          <a:lstStyle/>
          <a:p>
            <a:r>
              <a:rPr lang="en-US" altLang="zh-CN" sz="4000" b="1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3.	</a:t>
            </a:r>
            <a:r>
              <a:rPr lang="zh-CN" altLang="en-US" sz="4000" b="1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耶稣是在旷野被试探后被圣灵充满。</a:t>
            </a:r>
          </a:p>
          <a:p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旷野试炼后，是心志被认可，是圣灵能力的浇灌，是超自然能力的附予。</a:t>
            </a:r>
            <a:endParaRPr lang="en-US" altLang="zh-CN" sz="4000" b="1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000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圣灵就把耶稣催到旷野里去。他在旷野四十天，受撒但的试探，并与野兽同在一处，且有天使来伺候他。</a:t>
            </a:r>
            <a:r>
              <a:rPr lang="en-US" altLang="zh-CN" sz="4000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000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马可福音 </a:t>
            </a:r>
            <a:r>
              <a:rPr lang="en-US" altLang="zh-CN" sz="4000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1:12-13)</a:t>
            </a:r>
          </a:p>
          <a:p>
            <a:r>
              <a:rPr lang="zh-CN" altLang="en-US" sz="4000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耶稣满有圣灵的能力，回到加利利；他的名声就传遍了四方。他在各会堂里教训人，众人都称赞他。</a:t>
            </a:r>
            <a:r>
              <a:rPr lang="en-US" altLang="zh-CN" sz="4000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000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路加福音 </a:t>
            </a:r>
            <a:r>
              <a:rPr lang="en-US" altLang="zh-CN" sz="4000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4:14-15)</a:t>
            </a:r>
          </a:p>
        </p:txBody>
      </p:sp>
    </p:spTree>
    <p:extLst>
      <p:ext uri="{BB962C8B-B14F-4D97-AF65-F5344CB8AC3E}">
        <p14:creationId xmlns:p14="http://schemas.microsoft.com/office/powerpoint/2010/main" val="7336951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C456DB0-336E-F01B-6C80-DBD66D8CC0D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0D26D9F8-8A30-FF8A-623F-246C0CC3B9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2702" y="417576"/>
            <a:ext cx="10359474" cy="972312"/>
          </a:xfrm>
        </p:spPr>
        <p:txBody>
          <a:bodyPr>
            <a:normAutofit/>
          </a:bodyPr>
          <a:lstStyle/>
          <a:p>
            <a:r>
              <a:rPr kumimoji="0" lang="zh-TW" altLang="en-US" sz="4400" b="1" i="0" u="none" strike="noStrike" kern="1200" cap="none" spc="0" normalizeH="0" baseline="0" noProof="0" dirty="0">
                <a:ln>
                  <a:noFill/>
                </a:ln>
                <a:solidFill>
                  <a:schemeClr val="accent2"/>
                </a:solidFill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圣经中两种圣灵充满</a:t>
            </a:r>
            <a:endParaRPr lang="zh-HK" altLang="en-US" dirty="0">
              <a:solidFill>
                <a:schemeClr val="accent2"/>
              </a:solidFill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1C6D66AE-3EEA-4A6A-7640-F935F56A12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4142" y="1389887"/>
            <a:ext cx="10085154" cy="5321809"/>
          </a:xfrm>
        </p:spPr>
        <p:txBody>
          <a:bodyPr>
            <a:normAutofit/>
          </a:bodyPr>
          <a:lstStyle/>
          <a:p>
            <a:r>
              <a:rPr lang="zh-CN" altLang="en-US" sz="4000" b="1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第一种圣灵充满</a:t>
            </a:r>
          </a:p>
          <a:p>
            <a:r>
              <a:rPr lang="zh-CN" altLang="en-US" sz="4000" b="1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希腊文原文</a:t>
            </a:r>
            <a:r>
              <a:rPr lang="en-US" altLang="zh-CN" sz="4000" b="1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4130 </a:t>
            </a:r>
            <a:r>
              <a:rPr lang="en-US" altLang="zh-CN" sz="4000" b="1" dirty="0" err="1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pletho</a:t>
            </a:r>
            <a:r>
              <a:rPr lang="en-US" altLang="zh-CN" sz="4000" b="1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{play'-</a:t>
            </a:r>
            <a:r>
              <a:rPr lang="en-US" altLang="zh-CN" sz="4000" b="1" dirty="0" err="1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tho</a:t>
            </a:r>
            <a:r>
              <a:rPr lang="en-US" altLang="zh-CN" sz="4000" b="1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}</a:t>
            </a:r>
            <a:r>
              <a:rPr lang="zh-CN" altLang="en-US" sz="4000" b="1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普图</a:t>
            </a:r>
          </a:p>
          <a:p>
            <a:r>
              <a:rPr lang="zh-CN" altLang="en-US" sz="4000" b="1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原型 </a:t>
            </a:r>
            <a:r>
              <a:rPr lang="en-US" altLang="zh-CN" sz="4000" b="1" dirty="0" err="1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pleo</a:t>
            </a:r>
            <a:r>
              <a:rPr lang="en-US" altLang="zh-CN" sz="4000" b="1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{</a:t>
            </a:r>
            <a:r>
              <a:rPr lang="en-US" altLang="zh-CN" sz="4000" b="1" dirty="0" err="1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pleh</a:t>
            </a:r>
            <a:r>
              <a:rPr lang="en-US" altLang="zh-CN" sz="4000" b="1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'-o} </a:t>
            </a:r>
            <a:r>
              <a:rPr lang="zh-CN" altLang="en-US" sz="4000" b="1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的扩张型</a:t>
            </a:r>
            <a:r>
              <a:rPr lang="en-US" altLang="zh-CN" sz="4000" b="1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; </a:t>
            </a:r>
            <a:r>
              <a:rPr lang="zh-CN" altLang="en-US" sz="4000" b="1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动词</a:t>
            </a:r>
          </a:p>
          <a:p>
            <a:r>
              <a:rPr lang="en-US" altLang="zh-CN" sz="4000" b="1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1) </a:t>
            </a:r>
            <a:r>
              <a:rPr lang="zh-CN" altLang="en-US" sz="4000" b="1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充满 </a:t>
            </a:r>
            <a:r>
              <a:rPr lang="en-US" altLang="zh-CN" sz="4000" b="1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2) </a:t>
            </a:r>
            <a:r>
              <a:rPr lang="zh-CN" altLang="en-US" sz="4000" b="1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被完全充满</a:t>
            </a:r>
            <a:r>
              <a:rPr lang="en-US" altLang="zh-CN" sz="4000" b="1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, </a:t>
            </a:r>
            <a:r>
              <a:rPr lang="zh-CN" altLang="en-US" sz="4000" b="1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被充满</a:t>
            </a:r>
          </a:p>
          <a:p>
            <a:r>
              <a:rPr lang="zh-CN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是生命被更新的内在充满。</a:t>
            </a:r>
          </a:p>
        </p:txBody>
      </p:sp>
    </p:spTree>
    <p:extLst>
      <p:ext uri="{BB962C8B-B14F-4D97-AF65-F5344CB8AC3E}">
        <p14:creationId xmlns:p14="http://schemas.microsoft.com/office/powerpoint/2010/main" val="33170006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E5BAE4B-C25B-540D-8ABF-268FD58842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D67F6B0C-AFB3-B156-3942-DD00C8B3D2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2702" y="417576"/>
            <a:ext cx="10359474" cy="972312"/>
          </a:xfrm>
        </p:spPr>
        <p:txBody>
          <a:bodyPr>
            <a:normAutofit/>
          </a:bodyPr>
          <a:lstStyle/>
          <a:p>
            <a:r>
              <a:rPr kumimoji="0" lang="zh-TW" altLang="en-US" sz="4400" b="1" i="0" u="none" strike="noStrike" kern="1200" cap="none" spc="0" normalizeH="0" baseline="0" noProof="0" dirty="0">
                <a:ln>
                  <a:noFill/>
                </a:ln>
                <a:solidFill>
                  <a:schemeClr val="accent2"/>
                </a:solidFill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圣经中两种圣灵充满</a:t>
            </a:r>
            <a:endParaRPr lang="zh-HK" altLang="en-US" dirty="0">
              <a:solidFill>
                <a:schemeClr val="accent2"/>
              </a:solidFill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97E67554-8E96-AF68-0CAE-EA04B3ADC9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4142" y="1389887"/>
            <a:ext cx="9636606" cy="5321809"/>
          </a:xfrm>
        </p:spPr>
        <p:txBody>
          <a:bodyPr>
            <a:normAutofit lnSpcReduction="10000"/>
          </a:bodyPr>
          <a:lstStyle/>
          <a:p>
            <a:r>
              <a:rPr lang="zh-CN" altLang="en-US" sz="4000" b="1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第二种圣灵充满</a:t>
            </a:r>
          </a:p>
          <a:p>
            <a:r>
              <a:rPr lang="zh-CN" altLang="en-US" sz="4000" b="1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希腊文原文</a:t>
            </a:r>
            <a:r>
              <a:rPr lang="en-US" altLang="zh-CN" sz="4000" b="1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4134 </a:t>
            </a:r>
            <a:r>
              <a:rPr lang="en-US" altLang="zh-CN" sz="4000" b="1" dirty="0" err="1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pleres</a:t>
            </a:r>
            <a:r>
              <a:rPr lang="en-US" altLang="zh-CN" sz="4000" b="1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{play'-race}</a:t>
            </a:r>
            <a:r>
              <a:rPr lang="zh-CN" altLang="en-US" sz="4000" b="1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普勒什</a:t>
            </a:r>
          </a:p>
          <a:p>
            <a:r>
              <a:rPr lang="zh-CN" altLang="en-US" sz="4000" b="1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源于 </a:t>
            </a:r>
            <a:r>
              <a:rPr lang="en-US" altLang="zh-CN" sz="4000" b="1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4130; TDNT - 6:283,867; </a:t>
            </a:r>
            <a:r>
              <a:rPr lang="zh-CN" altLang="en-US" sz="4000" b="1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形容词</a:t>
            </a:r>
          </a:p>
          <a:p>
            <a:r>
              <a:rPr lang="en-US" altLang="zh-CN" sz="4000" b="1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1) </a:t>
            </a:r>
            <a:r>
              <a:rPr lang="zh-CN" altLang="en-US" sz="4000" b="1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满的</a:t>
            </a:r>
            <a:r>
              <a:rPr lang="en-US" altLang="zh-CN" sz="4000" b="1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, </a:t>
            </a:r>
            <a:r>
              <a:rPr lang="zh-CN" altLang="en-US" sz="4000" b="1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装得满满的</a:t>
            </a:r>
          </a:p>
          <a:p>
            <a:r>
              <a:rPr lang="zh-CN" altLang="en-US" sz="4000" b="1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 </a:t>
            </a:r>
            <a:r>
              <a:rPr lang="en-US" altLang="zh-CN" sz="4000" b="1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1a) </a:t>
            </a:r>
            <a:r>
              <a:rPr lang="zh-CN" altLang="en-US" sz="4000" b="1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事物   </a:t>
            </a:r>
            <a:r>
              <a:rPr lang="en-US" altLang="zh-CN" sz="4000" b="1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1b) </a:t>
            </a:r>
            <a:r>
              <a:rPr lang="zh-CN" altLang="en-US" sz="4000" b="1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人</a:t>
            </a:r>
          </a:p>
          <a:p>
            <a:r>
              <a:rPr lang="en-US" altLang="zh-CN" sz="4000" b="1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2) </a:t>
            </a:r>
            <a:r>
              <a:rPr lang="zh-CN" altLang="en-US" sz="4000" b="1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完全的</a:t>
            </a:r>
            <a:r>
              <a:rPr lang="en-US" altLang="zh-CN" sz="4000" b="1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, </a:t>
            </a:r>
            <a:r>
              <a:rPr lang="zh-CN" altLang="en-US" sz="4000" b="1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全备的 </a:t>
            </a:r>
            <a:r>
              <a:rPr lang="en-US" altLang="zh-CN" sz="4000" b="1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000" b="1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不缺什么的</a:t>
            </a:r>
            <a:r>
              <a:rPr lang="en-US" altLang="zh-CN" sz="4000" b="1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</a:p>
          <a:p>
            <a:r>
              <a:rPr lang="zh-CN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是被能力所浇灌，能与圣灵同工。</a:t>
            </a:r>
          </a:p>
        </p:txBody>
      </p:sp>
    </p:spTree>
    <p:extLst>
      <p:ext uri="{BB962C8B-B14F-4D97-AF65-F5344CB8AC3E}">
        <p14:creationId xmlns:p14="http://schemas.microsoft.com/office/powerpoint/2010/main" val="9530544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13BBF99-9CB9-A167-8E0A-B96CAED140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4AF7286-3CED-C1E0-7FE4-5878A8A0E0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2702" y="417576"/>
            <a:ext cx="10359474" cy="972312"/>
          </a:xfrm>
        </p:spPr>
        <p:txBody>
          <a:bodyPr>
            <a:normAutofit/>
          </a:bodyPr>
          <a:lstStyle/>
          <a:p>
            <a:r>
              <a:rPr kumimoji="0" lang="zh-CN" altLang="en-US" sz="4400" b="1" i="0" u="none" strike="noStrike" kern="1200" cap="none" spc="0" normalizeH="0" baseline="0" noProof="0" dirty="0">
                <a:ln>
                  <a:noFill/>
                </a:ln>
                <a:solidFill>
                  <a:schemeClr val="accent2"/>
                </a:solidFill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耶稣何时开始被圣灵充满</a:t>
            </a:r>
            <a:r>
              <a:rPr kumimoji="0" lang="zh-TW" altLang="en-US" sz="4400" b="1" i="0" u="none" strike="noStrike" kern="1200" cap="none" spc="0" normalizeH="0" baseline="0" noProof="0" dirty="0">
                <a:ln>
                  <a:noFill/>
                </a:ln>
                <a:solidFill>
                  <a:schemeClr val="accent2"/>
                </a:solidFill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？</a:t>
            </a:r>
            <a:endParaRPr lang="zh-HK" altLang="en-US" dirty="0">
              <a:solidFill>
                <a:schemeClr val="accent2"/>
              </a:solidFill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72EF1717-CD57-CBE0-6168-E7A1700E66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4141" y="1389887"/>
            <a:ext cx="9951239" cy="5321809"/>
          </a:xfrm>
        </p:spPr>
        <p:txBody>
          <a:bodyPr>
            <a:normAutofit fontScale="92500" lnSpcReduction="20000"/>
          </a:bodyPr>
          <a:lstStyle/>
          <a:p>
            <a:r>
              <a:rPr lang="zh-CN" altLang="en-US" sz="4000" b="1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我的结论：</a:t>
            </a:r>
          </a:p>
          <a:p>
            <a:r>
              <a:rPr lang="zh-CN" altLang="en-US" sz="4000" b="1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母腹中圣灵充满，是主被拣选的印记，像施洗约翰母腹中被圣灵充满。</a:t>
            </a:r>
          </a:p>
          <a:p>
            <a:r>
              <a:rPr lang="zh-CN" altLang="en-US" sz="4000" b="1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约旦河洗礼圣灵像鸽子降临，是确立盟约，显明弥赛亚身份，给施洗约可见的证据。</a:t>
            </a:r>
          </a:p>
          <a:p>
            <a:r>
              <a:rPr lang="zh-CN" altLang="en-US" sz="4000" b="1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旷野试炼后，是心志被认可，是圣灵能力的浇灌，是超自然能力的附予。</a:t>
            </a:r>
            <a:endParaRPr lang="zh-CN" altLang="en-US" sz="4000" b="1" dirty="0">
              <a:solidFill>
                <a:srgbClr val="7030A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我们也好像有这三个过程。列国先知是从母腹中被神拣选，要信主受洗重生，再经试</a:t>
            </a:r>
            <a:r>
              <a:rPr lang="zh-TW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煉</a:t>
            </a:r>
            <a:r>
              <a:rPr lang="zh-CN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心志后才配掌管圣灵大能，见证神国度的荣耀。</a:t>
            </a:r>
          </a:p>
          <a:p>
            <a:endParaRPr lang="zh-CN" altLang="en-US" sz="4000" b="1" dirty="0">
              <a:solidFill>
                <a:srgbClr val="7030A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7809133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多面向">
  <a:themeElements>
    <a:clrScheme name="紅紫色">
      <a:dk1>
        <a:sysClr val="windowText" lastClr="000000"/>
      </a:dk1>
      <a:lt1>
        <a:sysClr val="window" lastClr="FFFFFF"/>
      </a:lt1>
      <a:dk2>
        <a:srgbClr val="454551"/>
      </a:dk2>
      <a:lt2>
        <a:srgbClr val="D8D9DC"/>
      </a:lt2>
      <a:accent1>
        <a:srgbClr val="E32D91"/>
      </a:accent1>
      <a:accent2>
        <a:srgbClr val="C830CC"/>
      </a:accent2>
      <a:accent3>
        <a:srgbClr val="4EA6DC"/>
      </a:accent3>
      <a:accent4>
        <a:srgbClr val="4775E7"/>
      </a:accent4>
      <a:accent5>
        <a:srgbClr val="8971E1"/>
      </a:accent5>
      <a:accent6>
        <a:srgbClr val="D54773"/>
      </a:accent6>
      <a:hlink>
        <a:srgbClr val="6B9F25"/>
      </a:hlink>
      <a:folHlink>
        <a:srgbClr val="8C8C8C"/>
      </a:folHlink>
    </a:clrScheme>
    <a:fontScheme name="多面向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多面向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146</TotalTime>
  <Words>1006</Words>
  <Application>Microsoft Office PowerPoint</Application>
  <PresentationFormat>寬螢幕</PresentationFormat>
  <Paragraphs>46</Paragraphs>
  <Slides>8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8</vt:i4>
      </vt:variant>
    </vt:vector>
  </HeadingPairs>
  <TitlesOfParts>
    <vt:vector size="13" baseType="lpstr">
      <vt:lpstr>標楷體</vt:lpstr>
      <vt:lpstr>Arial</vt:lpstr>
      <vt:lpstr>Trebuchet MS</vt:lpstr>
      <vt:lpstr>Wingdings 3</vt:lpstr>
      <vt:lpstr>多面向</vt:lpstr>
      <vt:lpstr>新一季主题：【圣灵与我】</vt:lpstr>
      <vt:lpstr>耶稣何时被圣灵？</vt:lpstr>
      <vt:lpstr>耶稣何时被圣灵？</vt:lpstr>
      <vt:lpstr>耶稣何时被圣灵？</vt:lpstr>
      <vt:lpstr>耶稣何时被圣灵？</vt:lpstr>
      <vt:lpstr>圣经中两种圣灵充满</vt:lpstr>
      <vt:lpstr>圣经中两种圣灵充满</vt:lpstr>
      <vt:lpstr>耶稣何时开始被圣灵充满？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sun kwong wong</dc:creator>
  <cp:lastModifiedBy>KARAR CHAN</cp:lastModifiedBy>
  <cp:revision>5</cp:revision>
  <dcterms:created xsi:type="dcterms:W3CDTF">2025-03-20T11:39:30Z</dcterms:created>
  <dcterms:modified xsi:type="dcterms:W3CDTF">2025-03-21T15:49:30Z</dcterms:modified>
</cp:coreProperties>
</file>