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76" r:id="rId4"/>
    <p:sldId id="279" r:id="rId5"/>
    <p:sldId id="280" r:id="rId6"/>
    <p:sldId id="281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7488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6354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5801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4281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5343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2314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2586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2334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1334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961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7675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5925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229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206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5433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0302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07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01996-6658-0C7F-12C0-F05D633EC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44A663-CD0B-A66A-0831-2AC866A6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BBF930-BB20-718F-99CE-F4CE8408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主啊！给我一个新心，使我成为一个新人。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如何才能得一个新心？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如何才能成为一个新人？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这与基督的福音有什么关系？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若有人在基督里，他就是新造的人，旧事已过，都变成新的了。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旧事（旧的时间表和行为习惯）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242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8A5F2-66E1-D53B-313F-2F70BFC3E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BE5B0A-6855-BEEA-CE38-A9FA803A5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如何才能得一个新心？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74041D-F83E-369B-A577-4FA911305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21730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扫罗转身离别撒母耳，神就赐他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一个新心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。当日这一切兆头都应验了。扫罗到了那山，有一班先知遇见他，神的灵大大感动他，他就在先知中受感说话。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10:9-10)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扫罗先得一个新心，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遇到神的灵才成为新人。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335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扫罗如何才能得一个新心？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21730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撒母耳对他做了什么？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拿瓶膏油倒在扫罗的头上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，与他亲嘴，说：这不是耶和华膏你作他产业的君吗？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此后你到神的山，在那里有非利士人的防兵。你到了城的时候，必遇见一班先知从邱坛下来，前面有鼓瑟的、击鼓的、吹笛的、弹琴的，他们都受感说话。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耶和华的灵必大大感动你，你就与他们一同受感说话；你要变为新人。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这兆头临到你，你就可以趁时而做，因为神与你同在。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10:1,5-7)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876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DF925-6000-D57F-224C-3F9100415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48F539-7C3A-BD37-FC5C-87217C48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扫罗是如何得一个新心？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BB4EE6-AF09-2BE7-5C3C-9F5AB5D92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21730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撒母耳的话预言使扫罗得了一个新心。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撒母耳先知讲的是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还是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Logos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en-US" altLang="zh-CN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是当下活神的指示。得恩典。</a:t>
            </a:r>
          </a:p>
          <a:p>
            <a:r>
              <a:rPr lang="en-US" altLang="zh-CN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Logos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是有关活神的知识。认识神。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扫罗如何能得一个新心？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是接触到被圣灵启示的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的心被改变了！有新的方向、动力和盼望。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71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F9FF8-1577-7D9A-3541-9804D6B14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D44065-A420-E00F-EA40-86D24DA20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扫罗是如何成为一个新人？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B1C551-0CB3-FF97-C85D-71F59BE9A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21730" cy="5321809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接触到被灵浇灌的人。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你到了城的时候，必遇见一班先知从邱坛下来，前面有鼓瑟的、击鼓的、吹笛的、弹琴的，他们都受感说话。耶和华的灵必大大感动你，你就与他们一同受感说话；你要变为新人。</a:t>
            </a:r>
          </a:p>
          <a:p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成为新人有新的力量为神做事：</a:t>
            </a:r>
          </a:p>
          <a:p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这兆头临到你，你就可以趁时而做，因为神与你同在。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101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8DE03-CA20-631C-AD57-C686131F2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4D189A-1458-899D-8C25-44D1F179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真正的</a:t>
            </a:r>
            <a:r>
              <a:rPr lang="en-US" altLang="zh-CN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與假冒的</a:t>
            </a:r>
            <a:r>
              <a:rPr lang="en-US" altLang="zh-CN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endParaRPr lang="zh-CN" altLang="en-US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1EEC95-AAE8-5C43-DCD6-C71AF6070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56064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人总想假冒</a:t>
            </a:r>
            <a:r>
              <a:rPr lang="en-US" altLang="zh-CN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就是从</a:t>
            </a:r>
            <a:r>
              <a:rPr lang="en-US" altLang="zh-CN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Logos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的应许</a:t>
            </a:r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归纳出来的神学套路，属灵原则，妄想绑架神的恩典和力量。</a:t>
            </a:r>
            <a:endParaRPr lang="en-US" altLang="zh-CN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意思是，你只要跟我的方法，我的神学去做，就会有神迹出现了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真的可行吗？</a:t>
            </a:r>
            <a:endParaRPr lang="en-US" altLang="zh-CN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Rhema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是当下活神的指示。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只能谦卑等祂发声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Logos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是有关活神的知识。认识神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过去的作为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169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713</Words>
  <Application>Microsoft Office PowerPoint</Application>
  <PresentationFormat>寬螢幕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【圣灵与我】第九讲</vt:lpstr>
      <vt:lpstr>如何才能得一个新心？</vt:lpstr>
      <vt:lpstr>扫罗如何才能得一个新心？</vt:lpstr>
      <vt:lpstr>扫罗是如何得一个新心？</vt:lpstr>
      <vt:lpstr>扫罗是如何成为一个新人？</vt:lpstr>
      <vt:lpstr>真正的Rhema與假冒的Rhema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2025-05-01T11:32:29Z</dcterms:created>
  <dcterms:modified xsi:type="dcterms:W3CDTF">2025-05-01T18:25:01Z</dcterms:modified>
</cp:coreProperties>
</file>