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414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139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4570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8861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3393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89275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96507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8091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006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5821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378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574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107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4340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199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6544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14/3/2025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000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新一季主题：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以斯帖记中领受反败为胜的恩膏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如何作合格的天国特工？倚靠神的灵。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若你在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底改的处境中会怎样？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若你在以斯帖的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境中会怎样？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人所求的是：解死局，救百姓。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神所求的是：反败为胜，波斯掌权。</a:t>
            </a: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532DC-F32C-B566-0CCF-73DFCA7C9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4FD8FA-ED29-090A-7B44-89F6C000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以斯帖记中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神的灵作工的特色。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E82FED-9C0D-65D9-DD2A-190B142A3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64733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哈曼见末底改不跪不拜，他就怒气填胸。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他以为下手害末底改一人是小事，就要灭绝亚哈随鲁王通国所有的犹大人，就是末底改的本族。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以斯帖记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3:5-6)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神为何隐藏自己？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容许危机发生，临到敬虔的人；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容许危机深化，有灭族的危机。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在更深的灾难中收获更大胜利。</a:t>
            </a:r>
          </a:p>
        </p:txBody>
      </p:sp>
    </p:spTree>
    <p:extLst>
      <p:ext uri="{BB962C8B-B14F-4D97-AF65-F5344CB8AC3E}">
        <p14:creationId xmlns:p14="http://schemas.microsoft.com/office/powerpoint/2010/main" val="109230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F4178-20B7-3A1C-9715-619813FAB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39D0B5-2EBA-AB55-3D52-81A2EC9CB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4473" y="417576"/>
            <a:ext cx="10359474" cy="972312"/>
          </a:xfrm>
        </p:spPr>
        <p:txBody>
          <a:bodyPr>
            <a:normAutofit fontScale="90000"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2.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以斯帖记中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神用「对的人」来反败为胜。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DC2B07-8CF9-6AF7-7D0D-E2D958E88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31433" cy="532180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为何用这些人？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他们都是被神领到权柄之位上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的演员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末底改：亡国之民，成为宫门外的大臣。但是对神有信心和忠心的人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末底改托人回复以斯帖说：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你莫想在王宫里强过一切犹大人，得免这祸。此时你若闭口不言，犹大人必从别处得解脱，蒙拯救；你和你父家必致灭亡。焉知你得了王后的位分不是为现今的机会吗？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以斯帖记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4:13-14)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665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6DB14-904C-1215-3EEC-07352CB47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FE63F-6BDA-F2A6-69CE-DDE8A96D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3998" y="417575"/>
            <a:ext cx="10359474" cy="972312"/>
          </a:xfrm>
        </p:spPr>
        <p:txBody>
          <a:bodyPr>
            <a:normAutofit fontScale="90000"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2.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以斯帖记中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神用「对的人」来反败为胜。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E39651-D611-A722-F1C3-D7C506D8D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097983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以斯帖：孤女成王后。顺服、清心、纯朴、智慧、爱神、勇敢、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肯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牺牲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以斯帖就吩咐人回报末底改说：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你当去招聚书珊城所有的犹大人，为我禁食三昼三夜，不吃不喝；我和我的宫女也要这样禁食。然后我违例进去见王，我若死就死吧！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以斯帖记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4:15-16)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478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C822D-4484-2C8C-4ECD-D807F011B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419762-98B3-2C05-7A12-8D8CF6B5E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4473" y="417576"/>
            <a:ext cx="10359474" cy="972312"/>
          </a:xfrm>
        </p:spPr>
        <p:txBody>
          <a:bodyPr>
            <a:normAutofit fontScale="90000"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2.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以斯帖记中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神用「对的人」来反败为胜。。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C13B5C-EB72-C8F5-5202-10AB7D72A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59958" cy="5321809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亚哈随鲁王：一个昏君，睡不着看历史，随口承诺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哈曼及以斯帖给国的一半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那夜王睡不着觉，就吩咐人取历史来，念给他听。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辟探和提列，想要下手害亚哈随鲁王，末底改将这事告诉王后。王说：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末底改行了这事，赐他什么尊荣爵位没有？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伺候王的臣仆回答说：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没有赐他什么。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以斯帖记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6:1-3)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为何说他是昏君？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爱宴乐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一时冲动废后，宠爱弄臣哈曼，逃避型性格，轻易交出玉玺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不负责任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，喜欢听别人奉承，最紧要好玩。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773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9F9BD-24EB-9E99-1B4F-F7E424054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A313D5-8FE0-03DC-AF79-F0A307BF2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5423" y="417576"/>
            <a:ext cx="9984570" cy="743712"/>
          </a:xfrm>
        </p:spPr>
        <p:txBody>
          <a:bodyPr>
            <a:normAutofit fontScale="90000"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神能在绝境中掌权，为何要他们禁食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祷告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46653D-BCED-B14B-8345-513E433E3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这是认罪悔改，也是对神的信心和委身。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圣灵引导下反败为胜的祷告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祈求得着，寻找寻见，叩门开门。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他们所求的是：解死局，救百姓。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神所求的是：反败为胜，波斯掌权。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神赐智慧解死局：多写一份召书，那两天犹太人合法杀人。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97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9F2EA-7F5D-EA92-294B-D212C165C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E6C904-2412-D637-FFFC-0D70C2E74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9984570" cy="743712"/>
          </a:xfrm>
        </p:spPr>
        <p:txBody>
          <a:bodyPr>
            <a:normAutofit fontScale="90000"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普珥节为何值得高兴？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C2CB29-85AF-F79B-6455-AF11005A1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末底改奉亚哈随鲁王的名写谕旨，用王的戒指盖印，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谕旨中，王准各省各城的犹大人在一日之间，十二月，就是亚达月十三日，聚集保护性命，剪除杀戮灭绝那要攻击犹大人的一切仇敌和他们的妻子儿女，夺取他们的财为掠物。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以斯帖记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8:8,10-12)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波斯帝国两天内变天：犹太人潜在敌人死掉，政府官员因末底改和以斯帖怕犹太人，两天波斯廿七省由犹太人掌权。反败为胜值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高兴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672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974</Words>
  <Application>Microsoft Office PowerPoint</Application>
  <PresentationFormat>寬螢幕</PresentationFormat>
  <Paragraphs>35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新一季主题：【圣灵与我】</vt:lpstr>
      <vt:lpstr>1. 以斯帖记中，神的灵作工的特色。</vt:lpstr>
      <vt:lpstr>2.以斯帖记中，神用「对的人」来反败为胜。</vt:lpstr>
      <vt:lpstr>2.以斯帖记中，神用「对的人」来反败为胜。</vt:lpstr>
      <vt:lpstr>2.以斯帖记中，神用「对的人」来反败为胜。。</vt:lpstr>
      <vt:lpstr>3.神能在绝境中掌权，为何要他们禁食祷告？</vt:lpstr>
      <vt:lpstr>普珥节为何值得高兴？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2025-03-13T11:23:44Z</dcterms:created>
  <dcterms:modified xsi:type="dcterms:W3CDTF">2025-03-14T10:49:27Z</dcterms:modified>
</cp:coreProperties>
</file>