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  <p:sldId id="278" r:id="rId4"/>
    <p:sldId id="279" r:id="rId5"/>
    <p:sldId id="280" r:id="rId6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40985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65577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18899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86888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1284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932012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68748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39002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50582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69300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4/4/2025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66022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4/4/2025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2590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4/4/2025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61121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4/4/2025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72350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4/4/2025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26876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4/4/2025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80134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4/4/2025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04249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圣灵与我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第五讲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85154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怎样分辨这是圣灵的声音？（一）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如今在信徒心灵里的是谁的声音？是天父，是主耶稣还是圣灵呢？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都是圣灵「解码转发」的声音。因为主耶稣己升天，天父也在至高的宝座上，现在在地上的只有圣灵这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位「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代理人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主观经历：第一次领受圣灵充满的经历。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866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9795D-6EF3-9C11-EAB1-7493BECBD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3C0F20-4ED6-658F-59E5-ADAFCEB53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272577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圣灵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是神地上唯一的代理人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101DD40-EF53-184B-BE97-B5BB6512D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702" y="1244889"/>
            <a:ext cx="9885363" cy="5653170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但保惠师，就是父因我的名所要差来的圣灵，他要将一切的事指教你们，并且要叫你们想起我对你们所说的一切话。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14:26)</a:t>
            </a: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谁差圣灵来？</a:t>
            </a:r>
            <a:endParaRPr lang="en-US" altLang="zh-TW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父因我的名所差来</a:t>
            </a:r>
            <a:endParaRPr lang="en-US" altLang="zh-TW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圣灵来做什么？</a:t>
            </a:r>
            <a:endParaRPr lang="en-US" altLang="zh-TW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HK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指教你们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想起我对你们所说的一切话。 </a:t>
            </a:r>
            <a:endParaRPr lang="en-US" altLang="zh-TW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82394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02193-7AF5-CEE3-3AEB-665714A7A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D20AD7E-C12F-2261-7CFD-216116CF9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272577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怎样分辨这是圣灵的声音？（一）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5250D41-7AA5-54B6-4D77-F46924A28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702" y="1244889"/>
            <a:ext cx="10085154" cy="5613111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圣灵真的会对我讲话吗？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会，因为这是主耶稣的应许。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我还有好些事要告诉你们，但你们现在担当不了（或译：</a:t>
            </a:r>
            <a:r>
              <a:rPr lang="zh-CN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不能领会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）。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只等真理的圣灵来了，他要引导你们明白（原文是进入）一切的真理；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因为他不是凭自己说的，乃是把他所听见的都说出来，并要把将来的事告诉你们。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16:12-13)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0460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83B5C3-DD14-91F5-4CB4-B692B2070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6810E26-8BEC-0903-0F45-34DFEE066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272577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怎样分辨这是圣灵的声音？（一）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477FDDD-AD0D-BCB7-FEB4-2CD03BFB9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702" y="1244889"/>
            <a:ext cx="10085154" cy="5613111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我们为何我们听不到？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因为不信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自己能听到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我是谁？我不够好。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不专心：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祂的声音温柔，要专注聆听。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两种信徒的生命。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以利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祭司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撒母耳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我还有好些事要告诉你们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（门徒）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，但你们现在担当不了（或译：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不能领会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）。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肉体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力量做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信徒和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靠圣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灵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引导进入真理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3620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A19DD9-0265-EED6-5A2B-03687B131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389C3F8-B859-B87B-E7D8-39B34F65D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272577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怎样分辨这是圣灵的声音？（一）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B2A29DB-E144-B5E0-844B-54352A52A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702" y="1244889"/>
            <a:ext cx="10085154" cy="5613111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圣灵会指示将来的事吗？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会，主应许说：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并要把将来的事告诉你们。</a:t>
            </a: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为何要向我们指示将来的事？</a:t>
            </a:r>
          </a:p>
          <a:p>
            <a:r>
              <a:rPr lang="zh-CN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为要叫我们用信心与祂同行，不用眼见。</a:t>
            </a:r>
            <a:r>
              <a:rPr lang="zh-TW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能用信心跟随神做那更大的事。</a:t>
            </a:r>
            <a:endParaRPr lang="zh-CN" altLang="en-US" sz="4000" b="1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使我们能走在未来，凡事先人一步，能领导世界，安慰世人</a:t>
            </a:r>
            <a:r>
              <a:rPr lang="zh-TW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（带来盼望）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所以我们一生都在学习分辨圣灵的引导。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705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590</Words>
  <Application>Microsoft Office PowerPoint</Application>
  <PresentationFormat>寬螢幕</PresentationFormat>
  <Paragraphs>29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標楷體</vt:lpstr>
      <vt:lpstr>Arial</vt:lpstr>
      <vt:lpstr>Trebuchet MS</vt:lpstr>
      <vt:lpstr>Wingdings 3</vt:lpstr>
      <vt:lpstr>多面向</vt:lpstr>
      <vt:lpstr>【圣灵与我】第五讲</vt:lpstr>
      <vt:lpstr>圣灵是神地上唯一的代理人</vt:lpstr>
      <vt:lpstr>怎样分辨这是圣灵的声音？（一）</vt:lpstr>
      <vt:lpstr>怎样分辨这是圣灵的声音？（一）</vt:lpstr>
      <vt:lpstr>怎样分辨这是圣灵的声音？（一）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Hanson Wong</dc:creator>
  <cp:lastModifiedBy>KARAR CHAN</cp:lastModifiedBy>
  <cp:revision>4</cp:revision>
  <dcterms:created xsi:type="dcterms:W3CDTF">2025-04-03T08:33:31Z</dcterms:created>
  <dcterms:modified xsi:type="dcterms:W3CDTF">2025-04-04T07:58:14Z</dcterms:modified>
</cp:coreProperties>
</file>