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6" r:id="rId2"/>
    <p:sldId id="278" r:id="rId3"/>
    <p:sldId id="277" r:id="rId4"/>
    <p:sldId id="279" r:id="rId5"/>
    <p:sldId id="280" r:id="rId6"/>
  </p:sldIdLst>
  <p:sldSz cx="12192000" cy="6858000"/>
  <p:notesSz cx="6858000" cy="9144000"/>
  <p:defaultTextStyle>
    <a:defPPr>
      <a:defRPr lang="zh-H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85312A1-D183-417F-8990-5105711C46A3}" v="3" dt="2025-04-24T14:05:07.43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24/4/2025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1784035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24/4/2025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775516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24/4/2025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782738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24/4/2025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4422810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24/4/2025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003031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24/4/2025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7725473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24/4/2025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5544367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24/4/2025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126941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24/4/2025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6374644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24/4/2025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448248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24/4/2025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264124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24/4/2025</a:t>
            </a:fld>
            <a:endParaRPr lang="zh-HK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51884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24/4/2025</a:t>
            </a:fld>
            <a:endParaRPr lang="zh-HK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73282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24/4/2025</a:t>
            </a:fld>
            <a:endParaRPr lang="zh-HK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935255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24/4/2025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572281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24/4/2025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03872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2AA088-058F-4A32-BD26-57A539DDC826}" type="datetimeFigureOut">
              <a:rPr lang="zh-HK" altLang="en-US" smtClean="0"/>
              <a:t>24/4/2025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1D481C4-8A14-4EA9-BD8B-FDB4753B4995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416614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ECC8BA-FE3F-4D80-962B-CDFA53E6CC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F7F5DC6-B094-DDDE-C11C-D3C5EB9C36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【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圣灵与我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kumimoji="0" lang="zh-HK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</a:rPr>
              <a:t>第八讲</a:t>
            </a:r>
            <a:endParaRPr lang="zh-HK" altLang="en-US" dirty="0">
              <a:solidFill>
                <a:schemeClr val="accent2"/>
              </a:solidFill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758A87D-19EA-1918-ECE9-354C8BA50B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10121730" cy="5321809"/>
          </a:xfrm>
        </p:spPr>
        <p:txBody>
          <a:bodyPr>
            <a:normAutofit lnSpcReduction="10000"/>
          </a:bodyPr>
          <a:lstStyle/>
          <a:p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圣灵充满是一种心灵的治愈</a:t>
            </a:r>
            <a:endParaRPr lang="en-US" altLang="zh-CN" sz="4000" b="1" dirty="0">
              <a:solidFill>
                <a:srgbClr val="C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圣灵充满</a:t>
            </a: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是一种深度与神相遇的经验，是</a:t>
            </a:r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〔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浪子回家</a:t>
            </a:r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〕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的感觉。</a:t>
            </a:r>
          </a:p>
          <a:p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进入</a:t>
            </a:r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天父的孩子</a:t>
            </a:r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之真实。</a:t>
            </a:r>
          </a:p>
          <a:p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因为凡被神的灵引导的，都是神的儿子。你们所受的，不是奴仆的心，仍旧害怕；所受的，乃是儿子的心，因此我们呼叫：</a:t>
            </a: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阿爸！父！</a:t>
            </a: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罗马书 </a:t>
            </a:r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8:14-15)</a:t>
            </a:r>
          </a:p>
          <a:p>
            <a:endParaRPr lang="zh-CN" altLang="en-US" sz="4000" b="1" dirty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88762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042836-008C-7A6E-5137-F8912155DC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1C54CEB-A646-7F0F-EB6F-FE356F81DA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圣灵充满是一种心灵的治愈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8F9A41E-D6C1-BBB3-3A6E-24C4CC2B87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10268034" cy="5230369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圣灵充满能使你受压和受伤的石心变为肉心。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我也要赐给你们一个新心，将新灵放在你们里面，又从你们的肉体中除掉石心，赐给你们肉心。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以西结书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36:26)</a:t>
            </a:r>
          </a:p>
          <a:p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为何人的心会变成石心呢？</a:t>
            </a:r>
          </a:p>
          <a:p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因为受伤、恐惧、苦毒、不饶恕、被控告、憎恨别人或自己，这人的心就会变硬。</a:t>
            </a:r>
            <a:endParaRPr lang="en-US" altLang="zh-CN" sz="40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CN" altLang="en-US" sz="40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43869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48F615-165C-F094-8BC5-53FE1721E6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50E4F98-D364-9DBB-2D28-61FEAF6977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圣灵充满是一种心灵的治愈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9492164-880F-83B4-EF1E-793E446E47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10432626" cy="5230369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治愈后变成肉心会有什么感觉？</a:t>
            </a:r>
          </a:p>
          <a:p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像小孩子的心，容易受安慰。单纯、能信任别人、能接受爱、能付出爱。</a:t>
            </a:r>
          </a:p>
          <a:p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我实在告诉你们，凡要承受神国的，若不像小孩子，断不能进去。</a:t>
            </a: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路加福音 </a:t>
            </a:r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18:17)</a:t>
            </a: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成为「一个新人」</a:t>
            </a:r>
            <a:endParaRPr lang="en-US" altLang="zh-CN" sz="40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【You raise me </a:t>
            </a:r>
            <a:r>
              <a:rPr lang="en-US" altLang="zh-CN" sz="4000" b="1" dirty="0" err="1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up】more</a:t>
            </a:r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then I can be </a:t>
            </a:r>
          </a:p>
          <a:p>
            <a:pPr marL="0" indent="0">
              <a:buNone/>
            </a:pPr>
            <a:endParaRPr lang="zh-CN" altLang="en-US" sz="40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444630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677355-5FF9-9286-A120-22E7BCE0F6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F0D6B93-7EE5-D0E5-DC9D-DEBFB2194B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圣灵充满</a:t>
            </a:r>
            <a:r>
              <a:rPr kumimoji="0" lang="zh-TW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能结出圣灵的九果</a:t>
            </a:r>
            <a:endParaRPr kumimoji="0" lang="zh-CN" altLang="en-US" sz="44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E4B1F46-19F8-9AF1-0C94-A93364EB9A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10359474" cy="5586985"/>
          </a:xfrm>
        </p:spPr>
        <p:txBody>
          <a:bodyPr>
            <a:normAutofit fontScale="92500"/>
          </a:bodyPr>
          <a:lstStyle/>
          <a:p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真实的圣灵九果是怎样结出来的？</a:t>
            </a:r>
          </a:p>
          <a:p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圣灵所结的果子，就是仁爱、喜乐、和平、忍耐、恩慈、良善、信实、 温柔、节制。这样的事没有律法禁止。</a:t>
            </a:r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加拉太书 </a:t>
            </a:r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5:22-23)</a:t>
            </a:r>
          </a:p>
          <a:p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基督教历史上两种结果子的途径</a:t>
            </a:r>
            <a:endParaRPr lang="en-US" altLang="zh-CN" sz="40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靠自己意志 </a:t>
            </a:r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V.S. 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靠圣灵引导</a:t>
            </a:r>
          </a:p>
          <a:p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肉体的果子 </a:t>
            </a:r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V.S. 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圣灵的果子</a:t>
            </a:r>
          </a:p>
          <a:p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努力克服肉体 </a:t>
            </a:r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V.S. 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努力体贴圣灵</a:t>
            </a:r>
          </a:p>
          <a:p>
            <a:pPr marL="0" indent="0">
              <a:buNone/>
            </a:pPr>
            <a:endParaRPr lang="zh-CN" altLang="en-US" sz="40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67608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06EAF5-62A8-0D84-FA80-AB52B29E73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C2A504D-79BF-192F-58BA-852F06000D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lang="zh-CN" altLang="en-US" sz="4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如何分辨所谓「超级」属灵的人？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463E194-4AA1-6F40-99DE-505A4250EE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10432626" cy="5468113"/>
          </a:xfrm>
        </p:spPr>
        <p:txBody>
          <a:bodyPr>
            <a:normAutofit fontScale="92500"/>
          </a:bodyPr>
          <a:lstStyle/>
          <a:p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仁爱，喜乐，和平，（神同在）</a:t>
            </a:r>
          </a:p>
          <a:p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忍耐，恩慈，良善，（个人品格）</a:t>
            </a:r>
          </a:p>
          <a:p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信实，温柔，节制。（与别人相处）</a:t>
            </a:r>
          </a:p>
          <a:p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圣灵的指引都不在律法之内</a:t>
            </a: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是生活化</a:t>
            </a: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和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具体的。</a:t>
            </a:r>
          </a:p>
          <a:p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圣灵的声音 </a:t>
            </a:r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(Rhema) 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会带来果子。</a:t>
            </a:r>
            <a:endParaRPr lang="en-US" altLang="zh-CN" sz="40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什么是结果子？重点想表达什么？</a:t>
            </a:r>
          </a:p>
          <a:p>
            <a:r>
              <a:rPr lang="zh-CN" altLang="en-US" sz="4000" b="1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葡萄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树与枝子的真实情况。留在基督里，连于圣灵。</a:t>
            </a:r>
            <a:r>
              <a:rPr lang="en-US" altLang="zh-TW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住在祢里面</a:t>
            </a:r>
            <a:r>
              <a:rPr lang="en-US" altLang="zh-TW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zh-CN" altLang="en-US" sz="40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CN" altLang="en-US" sz="40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11440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多面向">
  <a:themeElements>
    <a:clrScheme name="紅紫色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</TotalTime>
  <Words>589</Words>
  <Application>Microsoft Office PowerPoint</Application>
  <PresentationFormat>寬螢幕</PresentationFormat>
  <Paragraphs>30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0" baseType="lpstr">
      <vt:lpstr>標楷體</vt:lpstr>
      <vt:lpstr>Arial</vt:lpstr>
      <vt:lpstr>Trebuchet MS</vt:lpstr>
      <vt:lpstr>Wingdings 3</vt:lpstr>
      <vt:lpstr>多面向</vt:lpstr>
      <vt:lpstr>【圣灵与我】第八讲</vt:lpstr>
      <vt:lpstr>圣灵充满是一种心灵的治愈</vt:lpstr>
      <vt:lpstr>圣灵充满是一种心灵的治愈</vt:lpstr>
      <vt:lpstr>圣灵充满能结出圣灵的九果</vt:lpstr>
      <vt:lpstr>如何分辨所谓「超级」属灵的人？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sun kwong wong</dc:creator>
  <cp:lastModifiedBy>KARAR CHAN</cp:lastModifiedBy>
  <cp:revision>3</cp:revision>
  <dcterms:created xsi:type="dcterms:W3CDTF">2025-04-24T11:06:20Z</dcterms:created>
  <dcterms:modified xsi:type="dcterms:W3CDTF">2025-04-24T15:39:29Z</dcterms:modified>
</cp:coreProperties>
</file>