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77" r:id="rId3"/>
    <p:sldId id="279" r:id="rId4"/>
    <p:sldId id="280" r:id="rId5"/>
    <p:sldId id="281" r:id="rId6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533830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47936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52111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573685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2023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631582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567487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022661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3408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49594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39117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73703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67204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956904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343932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15/5/2025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589347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15/5/2025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538486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A8ED7F-D9B0-558A-CD24-02B14367A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3492743-543E-A70A-25AF-B2E2F6F61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圣灵与我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</a:t>
            </a:r>
            <a:r>
              <a:rPr kumimoji="0" lang="zh-HK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</a:rPr>
              <a:t>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0C30F59-4110-B8AB-5F82-143A50A10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321809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活出一个新人由心开始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天父的孩子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 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若有人在基督里，他就是新造的人，旧事已过，都变成新的了。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哥林多后书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5:17)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要成为新造的人，先要成为天父的孩子。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天父爱的来信</a:t>
            </a:r>
            <a:r>
              <a:rPr lang="en-US" altLang="zh-CN" sz="40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6000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01996-6658-0C7F-12C0-F05D633EC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44A663-CD0B-A66A-0831-2AC866A65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活出一个新人由心开始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3BBF930-BB20-718F-99CE-F4CE84082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597218" cy="5404105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心灵是唯一能和神沟通的地方，要常洁净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敏感神的心意：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只要心意更新而变化，叫你们察验何为神的善良、纯全、可喜悦的旨意。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12:2)</a:t>
            </a:r>
          </a:p>
          <a:p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留意和保护你的心思：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你要保守你心，胜过保守一切，因为一生的果效是由心发出。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4:23)</a:t>
            </a: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打开你的心转向你的神，立约成为祂的儿女。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82427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937CD-7B1E-4594-5F57-0771531B0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01C42EE-9A5B-9E29-4C30-4F41C88F4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活出一个新人由心开始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0A38F1A-720D-1120-B50E-F9298BE42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04105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靠圣灵所赐的心活出神儿女的影响力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1.	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一颗天国孩子心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一个懂得信靠天父的心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你们所受的，不是奴仆的心，仍旧害怕；所受的，乃是儿子的心，因此我们呼叫：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阿爸！父！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圣灵与我们的心同证我们是神的儿女；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8:15-16)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阿爸，父！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一颗无惧和信靠的心</a:t>
            </a:r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58433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0D7B2-C076-3872-DEEF-B7F3F6F40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D31360B-10F1-F360-9786-099B056E6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靠圣灵所赐的心活出神儿女的影响力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8843957-99AF-DCDE-15DB-A0BAA39C70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614417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	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以耶稣基督的心为心</a:t>
            </a:r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--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我留下平安给你们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我留下平安给你们；我将我的平安赐给你们。我所赐的，不像世人所赐的。你们心里不要忧愁，也不要胆怯。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14:27)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在软弱中仍坚心倚靠神的心，才能不断得胜。这是一颗儿子的心。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什么时候软弱什么时候就刚强。这是一颗孩子倚靠父亲的心。</a:t>
            </a:r>
            <a:endParaRPr lang="en-US" altLang="zh-TW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【You raise me up】</a:t>
            </a:r>
          </a:p>
          <a:p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43647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7D8ED-8638-BF25-59E3-B0089C81B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989C71-930C-8F82-DEC4-76B7F93AE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靠圣灵所赐的心活出神儿女的影响力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6087075-FC0F-4BFD-DFD2-FADBAACE64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597218" cy="5404105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	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万物叹息劳苦，等候神的众子显现。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真正的大使命：我们有释放其他生命的使命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使万物复兴。</a:t>
            </a:r>
          </a:p>
          <a:p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受造之物切望等候神的众子显出来。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……  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但受造之物仍然指望脱离败坏的辖制，得享（享：原文是入）神儿女自由的荣耀。  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罗马书 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8:19,21)</a:t>
            </a:r>
          </a:p>
          <a:p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圣灵之歌</a:t>
            </a:r>
            <a:r>
              <a:rPr lang="en-US" altLang="zh-CN" sz="4000" b="1" dirty="0">
                <a:solidFill>
                  <a:srgbClr val="7030A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solidFill>
                <a:srgbClr val="7030A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1749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565</Words>
  <Application>Microsoft Office PowerPoint</Application>
  <PresentationFormat>寬螢幕</PresentationFormat>
  <Paragraphs>26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標楷體</vt:lpstr>
      <vt:lpstr>Arial</vt:lpstr>
      <vt:lpstr>Trebuchet MS</vt:lpstr>
      <vt:lpstr>Wingdings 3</vt:lpstr>
      <vt:lpstr>多面向</vt:lpstr>
      <vt:lpstr>【圣灵与我】第十一讲</vt:lpstr>
      <vt:lpstr>活出一个新人由心开始</vt:lpstr>
      <vt:lpstr>活出一个新人由心开始</vt:lpstr>
      <vt:lpstr>靠圣灵所赐的心活出神儿女的影响力</vt:lpstr>
      <vt:lpstr>靠圣灵所赐的心活出神儿女的影响力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4</cp:revision>
  <dcterms:created xsi:type="dcterms:W3CDTF">2025-05-15T11:14:10Z</dcterms:created>
  <dcterms:modified xsi:type="dcterms:W3CDTF">2025-05-15T15:04:03Z</dcterms:modified>
</cp:coreProperties>
</file>