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80" r:id="rId3"/>
    <p:sldId id="279" r:id="rId4"/>
    <p:sldId id="282" r:id="rId5"/>
    <p:sldId id="278" r:id="rId6"/>
    <p:sldId id="281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7857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993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9130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3451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9779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40864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49608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0805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5785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39620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3075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6917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90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007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3543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5010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8/5/2025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4258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01996-6658-0C7F-12C0-F05D633EC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44A663-CD0B-A66A-0831-2AC866A6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BBF930-BB20-718F-99CE-F4CE84082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基督里的一个新人与圣灵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什么是一个新人？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如何才能成为一个新人？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我们是靠基督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的寶血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还是靠圣灵重生成为一个新人呢？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若有人在基督里，他就是新造的人，旧事已过，都变成新的了。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5:17)</a:t>
            </a:r>
          </a:p>
          <a:p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242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E6BFA-F162-7B2A-310F-067ABEF4F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CB2A65-980A-3997-C4C7-EE3212879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如何才能成为一个新人？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1AE27BC-C6BD-8D7F-F66D-78707C8BF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321809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在圣灵里重生成为一个新人</a:t>
            </a:r>
            <a:endParaRPr lang="en-US" altLang="zh-TW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耶稣回答说：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我实实在在地告诉你，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人若不重生，就不能见神的国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尼哥底母说：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人已经老了，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如何能重生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呢？岂能再进母腹生出来吗？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耶稣说：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我实实在在地告诉你，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人若不是从水和圣灵生的，就不能进　神的国。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从肉身生的就是肉身；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从灵生的就是灵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。我说：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你们必须重生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，你不要以为希奇。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3:3-7)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736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F22AB-B22F-0B35-3A1C-854FB62A7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B9382A-62EB-00EC-5D39-894ACCF27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什么是一个新人？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889B38-8E31-B531-C12A-FACE61544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10232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你们学了基督，却不是这样。如果你们听过他的道，领了他的教，学了他的真理， 就要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脱去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你们从前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行为上的旧人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，这旧人是因私欲的迷惑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渐渐变坏的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；又要将你们的心志改换一新，并且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穿上新人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；这新人是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照着神的形像造的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，有真理的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仁义和圣洁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4:20-24)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脱去旧人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老我行为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穿上新人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神的形像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337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39EDB-3A58-43FF-1440-7702C0175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239061-18FD-B4EF-9EF0-F2E26EF46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如何才能成为一个新人？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3DC7D0-6EA7-919C-8D0D-9B91A68BD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836142" cy="5321809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靠福音得圣灵，不靠肉体成全：</a:t>
            </a:r>
            <a:endParaRPr lang="en-US" altLang="zh-TW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你们受了圣灵，是因行律法呢？是因听信福音呢？你们既靠圣灵入门，如今还靠肉身成全吗？你们是这样的无知吗？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3:2-3)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主就是那灵；主的灵在哪里，那里就得以自由。我们众人既然敞着脸得以看见主的荣光，好像从镜子里返照，就变成主的形状，荣上加荣，如同从主的灵变成的。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3:17-18)</a:t>
            </a:r>
          </a:p>
        </p:txBody>
      </p:sp>
    </p:spTree>
    <p:extLst>
      <p:ext uri="{BB962C8B-B14F-4D97-AF65-F5344CB8AC3E}">
        <p14:creationId xmlns:p14="http://schemas.microsoft.com/office/powerpoint/2010/main" val="74780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65506-E02E-0886-1B7E-415A467E0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AC2653-90B1-7F67-4667-9EE5D1875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一个新人成长后要像谁？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1A2EEE-F6F2-DF21-E232-FA41A9D23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321809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一个新人成长后要像耶稣基督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所结的果子，就是仁爱、喜乐、和平、忍耐、恩慈、良善、信实、温柔、节制。这样的事没有律法禁止。凡属基督耶稣的人，是已经把肉体连肉体的邪情私欲同钉在十字架上了。我们若是靠圣灵得生，就当靠圣灵行事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5:22-25)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靠着圣灵的活水结出生命树的果子来。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678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EABDD-2201-CE5A-D40A-D8A8DB47B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98155F-ECB6-8D95-D750-0879EA96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维持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一个新人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的生命特質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F605D9C-67E0-584D-753A-3BEE16A96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882413" cy="5468113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因为，随从肉体的人体贴肉体的事；随从圣灵的人体贴圣灵的事。体贴肉体的，就是死；体贴圣灵的，乃是生命、平安。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8:5-6)</a:t>
            </a:r>
          </a:p>
          <a:p>
            <a:r>
              <a:rPr lang="zh-CN" altLang="en-US" sz="4000" b="1" dirty="0">
                <a:solidFill>
                  <a:schemeClr val="accent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我们原是他的工作，在基督耶稣里造成的，为要叫我们行善，就是神所预备叫我们行的。</a:t>
            </a:r>
            <a:r>
              <a:rPr lang="en-US" altLang="zh-CN" sz="4000" b="1" dirty="0">
                <a:solidFill>
                  <a:schemeClr val="accent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accent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>
                <a:solidFill>
                  <a:schemeClr val="accent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2:8-10)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我的恩典够你用的，因为我的能力是在人的软弱上显得完全。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12:9)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881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776</Words>
  <Application>Microsoft Office PowerPoint</Application>
  <PresentationFormat>寬螢幕</PresentationFormat>
  <Paragraphs>24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Trebuchet MS</vt:lpstr>
      <vt:lpstr>Wingdings 3</vt:lpstr>
      <vt:lpstr>多面向</vt:lpstr>
      <vt:lpstr>【圣灵与我】第十讲</vt:lpstr>
      <vt:lpstr>如何才能成为一个新人？</vt:lpstr>
      <vt:lpstr>什么是一个新人？</vt:lpstr>
      <vt:lpstr>如何才能成为一个新人？</vt:lpstr>
      <vt:lpstr>一个新人成长后要像谁？</vt:lpstr>
      <vt:lpstr>如何才能维持一个新人的生命特質？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2025-05-08T09:56:20Z</dcterms:created>
  <dcterms:modified xsi:type="dcterms:W3CDTF">2025-05-08T15:02:55Z</dcterms:modified>
</cp:coreProperties>
</file>