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2" r:id="rId4"/>
    <p:sldId id="264" r:id="rId5"/>
    <p:sldId id="263" r:id="rId6"/>
    <p:sldId id="265" r:id="rId7"/>
    <p:sldId id="266" r:id="rId8"/>
    <p:sldId id="267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7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6208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92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80967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32446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08904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96656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1213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742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06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1952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2297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9714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8353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8912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1927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5083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2023/9/7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85283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晨光教室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•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生命同行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351959" cy="5298716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与光同行的人生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9-12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让我们一同来学习活出：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一个能驱走黑暗的人生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一个能满有盼望的人生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一个能有所倚靠的人生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9045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与光同行的人生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856993" cy="529871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第一讲 如何正确的同行？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要活出与光同行的人生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要知道谁是光？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神就是光，基督是光，圣灵是火。</a:t>
            </a: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圣父是光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神就是光，在他毫无黑暗。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endParaRPr lang="en-US" altLang="zh-CN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约翰一书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1:5)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9642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与光同行的人生</a:t>
            </a:r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351959" cy="5298716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圣子是光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他是神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荣耀所发的光辉，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本体的真像，常用他权能的命令托住万有。他洗净了人的罪，就坐在高天至大者的右边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希伯来书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1:3)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圣灵是光：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因为我们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乃是烈火。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希伯来书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12:29)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01095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如何与光同行？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645977" cy="5298716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们若在光明中行，如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同神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在光明中，就彼此相交，他儿子耶稣的血也洗净我们一切的罪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约翰一书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1:7)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怎样开始与光同行？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首要是，珍惜光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阴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我们为何要珍惜时间？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生命是用时间去计算。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看于老师视频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6066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光阴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是什么？是生命的痕迹。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351959" cy="5298716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光阴：光阴是时间留下的痕迹。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明亮与阴暗，白昼与黑夜。指日月的推移。后世即用以表时间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一寸光阴一寸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金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寸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金难买寸光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阴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光阴笔迹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》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（临安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·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万宽）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已经与光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行的人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</a:t>
            </a:r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仍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会产生忧虑？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4968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如何与光同行？才不至忧虑。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351959" cy="5298716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人为什么会忧虑？因为搞错了！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把该由神负责的，想自己去捉住；把该由人负责的却交讬等候。这样人会变得焦虑和无助。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什么是神负责的？明天、变数和结果。简单来说是未来。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什么是人要负责？努力、决心和坚持。简单来说是行动。</a:t>
            </a: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88084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如何与光同行？才不至忧虑。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707523" cy="3623380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当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将你的事交托耶和华，并倚靠他，他就必成全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37:5)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懂得这样与神同行，负该负的责任，这就叫做敬畏。懂得倚靠祂而不是倚赖祂。倚靠神的人会成长，倚赖神的人只会埋怨。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3400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如何与光同行？才不至忧虑。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351959" cy="5298716"/>
          </a:xfrm>
        </p:spPr>
        <p:txBody>
          <a:bodyPr>
            <a:normAutofit lnSpcReduction="10000"/>
          </a:bodyPr>
          <a:lstStyle/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要专心仰赖耶和华，不可倚靠自己的聪明，在你一切所行的事上都要认定他，他必指引你的路。不要自以为有智慧；要敬畏耶和华，远离恶事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en-US" altLang="zh-TW" sz="4000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箴言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3:5-7)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与光同行的人生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是有倚靠的人生。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与主同行在父所命定的生命计划中。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向天父宣告：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我的一生在祢手中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5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1231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795</Words>
  <Application>Microsoft Office PowerPoint</Application>
  <PresentationFormat>Widescreen</PresentationFormat>
  <Paragraphs>52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微軟正黑體</vt:lpstr>
      <vt:lpstr>標楷體</vt:lpstr>
      <vt:lpstr>Arial</vt:lpstr>
      <vt:lpstr>Trebuchet MS</vt:lpstr>
      <vt:lpstr>Wingdings 3</vt:lpstr>
      <vt:lpstr>多面向</vt:lpstr>
      <vt:lpstr>【晨光教室•生命同行】</vt:lpstr>
      <vt:lpstr>【与光同行的人生】</vt:lpstr>
      <vt:lpstr>【与光同行的人生】</vt:lpstr>
      <vt:lpstr>2. 如何与光同行？</vt:lpstr>
      <vt:lpstr>光阴是什么？是生命的痕迹。</vt:lpstr>
      <vt:lpstr>如何与光同行？才不至忧虑。</vt:lpstr>
      <vt:lpstr>如何与光同行？才不至忧虑。</vt:lpstr>
      <vt:lpstr>如何与光同行？才不至忧虑。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【晨光教室•生命同行】</dc:title>
  <dc:creator>sun kwong wong</dc:creator>
  <cp:lastModifiedBy>SL CHAN</cp:lastModifiedBy>
  <cp:revision>4</cp:revision>
  <dcterms:created xsi:type="dcterms:W3CDTF">2023-09-07T11:10:30Z</dcterms:created>
  <dcterms:modified xsi:type="dcterms:W3CDTF">2023-09-07T15:53:40Z</dcterms:modified>
</cp:coreProperties>
</file>