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5027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256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2714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9514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8879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666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1282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1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841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643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8851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7365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2887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1928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0615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156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9849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与光同行的人生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10308304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 活在基督的平安里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主耶稣的名是「耶和华是拯救」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另一个名字是「以马内利」神与我们同在。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神同在有平安，祂要先</a:t>
            </a:r>
            <a:r>
              <a:rPr lang="zh-TW" altLang="en-US" sz="4000" b="1">
                <a:latin typeface="標楷體" panose="03000509000000000000" pitchFamily="65" charset="-120"/>
                <a:ea typeface="標楷體" panose="03000509000000000000" pitchFamily="65" charset="-120"/>
              </a:rPr>
              <a:t>与你有亲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密的关系。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留下平安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给你们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14:27)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这是一种怎样的平安呢？主耶稣要特别在上十架前向门徒宣告呢？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住在你里面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679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与光同行的人生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746242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留下平安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给你们；我将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我的平安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赐给你们。我所赐的，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不像世人所赐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的。你们心里不要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忧愁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，也不要</a:t>
            </a:r>
            <a:r>
              <a:rPr lang="zh-CN" altLang="en-US" sz="40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胆怯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14:27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我留下平安给你们，我把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自己的平安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赐给你们；我给你们的，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不像世界所给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的。你们心里不要</a:t>
            </a:r>
            <a:r>
              <a:rPr lang="zh-CN" altLang="en-US" sz="40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难过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，也不要</a:t>
            </a:r>
            <a:r>
              <a:rPr lang="zh-CN" altLang="en-US" sz="40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恐惧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14:27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新译本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2353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活在基督的平安里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746242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什么是基督的平安？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能胜过一切逼迫和苦难的平安。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拥有永生的平安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父子关系的平安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面对逆境的平安</a:t>
            </a:r>
          </a:p>
        </p:txBody>
      </p:sp>
    </p:spTree>
    <p:extLst>
      <p:ext uri="{BB962C8B-B14F-4D97-AF65-F5344CB8AC3E}">
        <p14:creationId xmlns:p14="http://schemas.microsoft.com/office/powerpoint/2010/main" val="67940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什么是世界所赐的平安？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746242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不像世人所赐的。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什么是世界所赐的平安？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用金钱、地位、家族背景，学历。用看得见的东西去保证明天。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这些真能带来胜过世界的平安吗？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7358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胜过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世界的平安？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746242" cy="5298716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你们心里不要忧愁，也不要胆怯。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门徒为何忧愁，为何胆怯？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今天，怎样的平安能使你不忧愁和不胆怯。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将这些事告诉你们，是要叫你们在我里面有平安。在世上，你们有苦难；但你们可以放心，我已经胜了世界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16:33 </a:t>
            </a:r>
            <a:r>
              <a:rPr lang="zh-CN" altLang="en-US" sz="40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000" b="1">
                <a:latin typeface="標楷體" panose="03000509000000000000" pitchFamily="65" charset="-120"/>
                <a:ea typeface="標楷體" panose="03000509000000000000" pitchFamily="65" charset="-120"/>
              </a:rPr>
              <a:t>合本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活出一个胜过世界的生命，要先有这平安。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7795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521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微軟正黑體</vt:lpstr>
      <vt:lpstr>標楷體</vt:lpstr>
      <vt:lpstr>Arial</vt:lpstr>
      <vt:lpstr>Trebuchet MS</vt:lpstr>
      <vt:lpstr>Wingdings 3</vt:lpstr>
      <vt:lpstr>多面向</vt:lpstr>
      <vt:lpstr>【与光同行的人生】</vt:lpstr>
      <vt:lpstr>【与光同行的人生】</vt:lpstr>
      <vt:lpstr>【活在基督的平安里】</vt:lpstr>
      <vt:lpstr>【什么是世界所赐的平安？】</vt:lpstr>
      <vt:lpstr>【什么是胜过世界的平安？】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【与光同行的人生】</dc:title>
  <dc:creator>sun kwong wong</dc:creator>
  <cp:lastModifiedBy>SL CHAN</cp:lastModifiedBy>
  <cp:revision>4</cp:revision>
  <dcterms:created xsi:type="dcterms:W3CDTF">2023-10-05T11:23:10Z</dcterms:created>
  <dcterms:modified xsi:type="dcterms:W3CDTF">2023-10-05T16:19:47Z</dcterms:modified>
</cp:coreProperties>
</file>