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834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65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6118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0202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0018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6119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6767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576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28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65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71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1479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22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159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47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10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2023/9/29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968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第四讲 挪亚救世使命的人生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活出使命的人生，是能助神在人类中反败为胜的人生。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要叫世人知道我爱父，并且父怎样吩咐我，我就怎样行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14:31)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如可活出一个与光同行的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使命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人生？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679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挪亚的使命容易吗？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建造一条大船在山顶上，为要在洪水来时救人。他会遇到什么挑战？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信心的考验：顺服回应神那似是谎谬的要求，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建方舟在山上，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成为别人眼中的傻瓜。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时间的考验：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洪水一直没出现，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被耻笑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年，时间最磨人的信心。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结果的考验：神给与的结果，不一定是我们喜欢的。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没有更多人得救。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219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22" y="220933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为何要活出救世使命的人生？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王牌天神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美国国会议员被神逼他建方舟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，成为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现代版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的挪亚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。在水霸崩溃的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灾难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中，救了整个地区的居民！看片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「与光同行的人生」是一种与众不同的生活，也是一种活出使命的人生。活出使命的人生，是一种使神在人类中反败为胜的人生。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你愿意回应神在这末世中的呼召吗？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683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396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微軟正黑體</vt:lpstr>
      <vt:lpstr>標楷體</vt:lpstr>
      <vt:lpstr>Arial</vt:lpstr>
      <vt:lpstr>Trebuchet MS</vt:lpstr>
      <vt:lpstr>Wingdings 3</vt:lpstr>
      <vt:lpstr>多面向</vt:lpstr>
      <vt:lpstr>【与光同行的人生】</vt:lpstr>
      <vt:lpstr>【与光同行的人生】</vt:lpstr>
      <vt:lpstr>【为何要活出救世使命的人生？】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【与光同行的人生】</dc:title>
  <dc:creator>sun kwong wong</dc:creator>
  <cp:lastModifiedBy>SL CHAN</cp:lastModifiedBy>
  <cp:revision>2</cp:revision>
  <dcterms:created xsi:type="dcterms:W3CDTF">2023-09-28T10:55:32Z</dcterms:created>
  <dcterms:modified xsi:type="dcterms:W3CDTF">2023-09-28T16:47:19Z</dcterms:modified>
</cp:coreProperties>
</file>