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9602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63857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0997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77911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8644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63968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72239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469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3983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53965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7473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53361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08353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45687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2303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21/11/2025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2985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21/11/2025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5710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第一讲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你真活出基督了吗？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今天的基督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徒知道什么是「基督」吗？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「基督」是希腊文</a:t>
            </a:r>
            <a:r>
              <a:rPr lang="en-US" altLang="zh-CN" sz="4000" b="1" dirty="0" err="1">
                <a:solidFill>
                  <a:schemeClr val="tx1"/>
                </a:solidFill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Χριστός</a:t>
            </a:r>
            <a:r>
              <a:rPr lang="en-US" altLang="zh-CN" sz="4000" b="1" dirty="0">
                <a:solidFill>
                  <a:schemeClr val="tx1"/>
                </a:solidFill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(Christos)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在希伯来语是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弥赛亚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 </a:t>
            </a:r>
            <a:r>
              <a:rPr lang="en-US" altLang="zh-CN" sz="4000" b="1" dirty="0" err="1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מָש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ִׁ</a:t>
            </a:r>
            <a:r>
              <a:rPr lang="en-US" altLang="zh-CN" sz="4000" b="1" dirty="0" err="1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יח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ַ (</a:t>
            </a:r>
            <a:r>
              <a:rPr lang="en-US" altLang="zh-CN" sz="4000" b="1" dirty="0" err="1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Mašía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意思是犹太人的受膏君王，永恒国度的主宰，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世来领他们进天国的救主。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8B247-DF62-CF26-E381-8AEC4DCEF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4A80C1-0530-F22B-8D88-C7F18E000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你真与属天的基督同行了吗？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F39B86-1B27-1890-94B1-9727FD5F6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193051"/>
            <a:ext cx="10324866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怎样才算是同行？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二人若不同心，岂能同行呢？</a:t>
            </a:r>
            <a:r>
              <a:rPr lang="zh-CN" altLang="en-US" sz="3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（阿摩斯书 </a:t>
            </a:r>
            <a:r>
              <a:rPr lang="en-US" altLang="zh-CN" sz="3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3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CN" altLang="en-US" sz="3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同行是要心意相通的，能有照应的，能产生共鸣的。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你真认识基督吗？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你与祂同心了吗？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你活出基督了吗？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725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7D739-788A-F7E9-30D9-AC48E7CD4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6A8517-7BB7-CC60-5AF4-AFBA3550F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耶稣与基督有什么分别？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A2D32FF-3923-2C7A-0E04-99ADAD433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16:16】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西门彼得回答说：你是基督，是永生神的儿子。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耶稣与基督代表两个不同的生命和身份。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一个是属地的肉身中的耶稣，一个是属灵的基督，是属天的。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正如耶路撒冷是属地的名字，属天的名字叫钖安，是同一座城有两个身份。</a:t>
            </a:r>
          </a:p>
        </p:txBody>
      </p:sp>
    </p:spTree>
    <p:extLst>
      <p:ext uri="{BB962C8B-B14F-4D97-AF65-F5344CB8AC3E}">
        <p14:creationId xmlns:p14="http://schemas.microsoft.com/office/powerpoint/2010/main" val="19917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81D8A-A1C4-FAB9-F64B-FF006FAA7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A3ACA1-4A1B-3CF6-73C4-1C15DBB99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耶稣与基督有什么分别？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F10E9A-9088-0A0F-6415-212BCCA6D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1:21】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他将要生一个儿子，你要给他起名叫耶稣，因他要将自己的百姓从罪恶里救出来。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我们也许很认识耶稣这身份，受苦上十架，也效法他；但却不太认识基督这属天的身份。祂带着君王的使命，道成肉身来救赎全人类，是要领他们进天国。所以祂传福音时宣告说：「天国近了，你们要悔改。」</a:t>
            </a:r>
          </a:p>
        </p:txBody>
      </p:sp>
    </p:spTree>
    <p:extLst>
      <p:ext uri="{BB962C8B-B14F-4D97-AF65-F5344CB8AC3E}">
        <p14:creationId xmlns:p14="http://schemas.microsoft.com/office/powerpoint/2010/main" val="1468259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214F5-680E-BAFB-D08A-51E51482C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21DF9A-F54A-FCA4-FB30-D26C761B8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基督所传的是天国的福音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D912F43-4BA4-E606-70F4-F1C19E189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你认识基督的使命了吗？二人若不同心岂能同行呢？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这进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天国的福音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跟我们现在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因信称义的福音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」重点上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有什么不同？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你进天国了吗？你已藉圣灵重生进去了吗？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活出基督要先进天国，领受祂的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再被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父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差遣，像主一样带着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来到世间拯救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絶望中的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世人。</a:t>
            </a:r>
          </a:p>
        </p:txBody>
      </p:sp>
    </p:spTree>
    <p:extLst>
      <p:ext uri="{BB962C8B-B14F-4D97-AF65-F5344CB8AC3E}">
        <p14:creationId xmlns:p14="http://schemas.microsoft.com/office/powerpoint/2010/main" val="192850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0147B-7122-A31E-69FE-F2D59D0A9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5BAFAB-935B-7C15-28DB-DAB6908CF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耶稣基督论重生与天国福音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CCEE342-BFFD-49B4-64D5-01AC733E8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耶稣回答说：「我实实在在地告诉你，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人若不重生，就不能见神的国。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」尼哥底母说：「人已经老了，如何能重生呢？岂能再进母腹生出来吗？」耶稣说：「我实实在在的告诉你，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人若不是从水和圣灵生的，就不能进神的国。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3:3-5)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你真想与基督同心同行吗？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你要有和他一样的使命感。</a:t>
            </a:r>
          </a:p>
        </p:txBody>
      </p:sp>
    </p:spTree>
    <p:extLst>
      <p:ext uri="{BB962C8B-B14F-4D97-AF65-F5344CB8AC3E}">
        <p14:creationId xmlns:p14="http://schemas.microsoft.com/office/powerpoint/2010/main" val="12821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27DB5-165E-0DBC-581D-DA35AB486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CD07AD-FBE7-E8E7-0BEB-BA8A85C44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你要和基督有一样的使命感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才能同行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F9811E5-E315-0F2D-6B28-6EF81631D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 lnSpcReduction="10000"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20:21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复活主对门徒说：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愿你们平安！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父怎样差遣了我，我也照样差遣你们。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这是一个属天的宣告，是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父宝座下来的使命。你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了解主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当下的心情吗？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基督的使命：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一个己有永生的神子，道成肉身走在世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间，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为要引领迷羊回家。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你真确定自己有永生了吗？若不确定你怎能与祂同心同行呢？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你已被父差遣了吗？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9384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767</Words>
  <Application>Microsoft Office PowerPoint</Application>
  <PresentationFormat>寬螢幕</PresentationFormat>
  <Paragraphs>35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標楷體</vt:lpstr>
      <vt:lpstr>細明體_HKSCS-ExtB</vt:lpstr>
      <vt:lpstr>Arial</vt:lpstr>
      <vt:lpstr>Trebuchet MS</vt:lpstr>
      <vt:lpstr>Wingdings 3</vt:lpstr>
      <vt:lpstr>多面向</vt:lpstr>
      <vt:lpstr>【与基督真实同行】第一讲</vt:lpstr>
      <vt:lpstr>你真与属天的基督同行了吗？</vt:lpstr>
      <vt:lpstr>耶稣与基督有什么分别？</vt:lpstr>
      <vt:lpstr>耶稣与基督有什么分别？</vt:lpstr>
      <vt:lpstr>基督所传的是天国的福音</vt:lpstr>
      <vt:lpstr>耶稣基督论重生与天国福音</vt:lpstr>
      <vt:lpstr>你要和基督有一样的使命感才能同行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3</cp:revision>
  <dcterms:created xsi:type="dcterms:W3CDTF">2025-11-20T03:27:29Z</dcterms:created>
  <dcterms:modified xsi:type="dcterms:W3CDTF">2025-11-20T17:06:51Z</dcterms:modified>
</cp:coreProperties>
</file>