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7"/>
  </p:notesMasterIdLst>
  <p:sldIdLst>
    <p:sldId id="286" r:id="rId2"/>
    <p:sldId id="289" r:id="rId3"/>
    <p:sldId id="290" r:id="rId4"/>
    <p:sldId id="288" r:id="rId5"/>
    <p:sldId id="29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F906FB-B369-4A22-82EF-F9CE242C49F0}" type="datetimeFigureOut">
              <a:rPr lang="zh-HK" altLang="en-US" smtClean="0"/>
              <a:t>2/1/2026</a:t>
            </a:fld>
            <a:endParaRPr lang="zh-HK" altLang="en-US" dirty="0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HK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49EC5D-690C-43F2-9F21-5A33DC2D5F8E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3876513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379454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25DC08-8C98-41B4-262B-462CDE03D1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A1C38939-2617-7898-C07D-31128EF08EA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6EB3D233-BCAE-6752-D353-3ABC0C9E17C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DF6B34FB-10B9-9809-4C0E-D5741110518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056762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775B79-6325-78D4-2FAD-6FB09E8925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B2B904B5-D6C3-3537-5298-9A4BA13ACFB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D873123F-6D7E-0E54-06F2-456CD067425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50EC7CFD-8521-EE1C-A0B6-3D16757A3BC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227495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87BBD2-D215-9160-D0C5-ACD9370F1E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D99449ED-BC68-A82C-324B-1DAE9100B45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7A66078B-6677-7440-6E5A-A3D5F9B9AA2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8270EC3C-613B-49C5-29BB-BFF876535B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406132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F0A0C7-F08C-CFBB-72DC-96C064A34A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6FAA49BB-4806-76DD-0EFC-BC51C937A67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B03B7C9D-DFD6-6BBA-7ADE-142A3D7E1C6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208D5F13-93F1-9BD2-7AEB-9D661FE745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38683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2/1/2026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330388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2/1/2026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41563378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2/1/2026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139326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2/1/2026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0280045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2/1/2026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559784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2/1/2026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8668863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2/1/2026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7105379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2/1/2026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525057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2/1/2026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951221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2/1/2026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609913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2/1/2026</a:t>
            </a:fld>
            <a:endParaRPr lang="zh-HK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950868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2/1/2026</a:t>
            </a:fld>
            <a:endParaRPr lang="zh-HK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490804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2/1/2026</a:t>
            </a:fld>
            <a:endParaRPr lang="zh-HK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224914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2/1/2026</a:t>
            </a:fld>
            <a:endParaRPr lang="zh-HK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4002017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2/1/2026</a:t>
            </a:fld>
            <a:endParaRPr lang="zh-HK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580714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dirty="0"/>
              <a:t>按一下图示以新增图片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2/1/2026</a:t>
            </a:fld>
            <a:endParaRPr lang="zh-HK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848371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8818D-55E7-4785-AFA6-AACC8872370D}" type="datetimeFigureOut">
              <a:rPr lang="zh-HK" altLang="en-US" smtClean="0"/>
              <a:t>2/1/2026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E7C8185-8464-41FD-9539-F2AC1FD8DE42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4043674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4A11C4-A029-C62C-F79F-78AD31D76B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BF3C2BA-13FD-F120-7EC2-9E1BAB2243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en-US" altLang="zh-CN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与基督真实同行</a:t>
            </a:r>
            <a:r>
              <a:rPr lang="en-US" altLang="zh-CN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七</a:t>
            </a:r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讲</a:t>
            </a:r>
            <a:endParaRPr kumimoji="0" lang="zh-CN" altLang="en-US" sz="48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DB9BAF9-CC1C-8564-198E-F6A75AA6F1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2965" y="1036415"/>
            <a:ext cx="10103443" cy="5870447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主題：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约翰与基督的事奉有何分别？</a:t>
            </a:r>
            <a:endParaRPr lang="en-US" altLang="zh-CN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施洗约翰这先锋与基督有何不同？</a:t>
            </a:r>
          </a:p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不同的生活表现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约翰吃蝗虫野蜜，耶稣则贪吃好酒。</a:t>
            </a:r>
          </a:p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不同的传道方式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约翰负责在旷野，耶稣负责在城乡。</a:t>
            </a:r>
          </a:p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不同的事奉结局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一个因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指责君王而被他斩首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一个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显出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宗教错谬被群众钉死。</a:t>
            </a:r>
          </a:p>
          <a:p>
            <a:pPr marL="0" indent="0">
              <a:buNone/>
            </a:pP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62663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C5B730-FB47-7AC3-7A07-2F0595BC4E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1C08560-753F-9273-2B39-8397657644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HK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约翰与基督的事奉有何分别？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FD05F16-170B-D3A3-55A5-A08C685D8D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252729"/>
            <a:ext cx="10103443" cy="5605272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施洗约翰这先锋与基督的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目标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有何不同？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一个是先锋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呼召死士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一个是教练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培训门徒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一个呼召悔改（单转向神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一个呼召跟随（来跟从我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预备人心为主所用，不建立大事工。</a:t>
            </a:r>
            <a:endParaRPr lang="en-US" altLang="zh-TW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预备生命传递异象，要建天国在地。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44068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E875F4-9469-7388-9A9C-2D8F22370A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0FF1CF8-9668-52AD-D311-0D6D6EE69B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HK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约翰与基督的事奉</a:t>
            </a:r>
            <a:r>
              <a:rPr lang="zh-TW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目标</a:t>
            </a:r>
            <a:r>
              <a:rPr lang="zh-HK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有何分别？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9A9327F-546D-E829-B58C-6914893AE5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252729"/>
            <a:ext cx="10103443" cy="5605272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施洗约翰要的是悔改「结出果子」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天国近了，你们应当悔改！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……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约翰看见许多法利赛人和撒都该人也来受洗，就对他们说：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毒蛇的种类！谁指示你们逃避将来的愤怒呢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?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你们要结出果子来，与悔改的心相称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。」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3:2,7-8)</a:t>
            </a:r>
          </a:p>
          <a:p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预备合用的生命，渴望进入神国的人。</a:t>
            </a:r>
            <a:endParaRPr lang="zh-CN" altLang="en-US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24070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7E59A7-FDB9-E86F-97CA-9D76ED9F09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461B355-A7B2-DC06-7BCF-F6FE4A6EB7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HK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约翰与基督的事奉有何分别？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8317FB7-D8EE-C736-EC2F-52E9E12130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252729"/>
            <a:ext cx="10103443" cy="5605272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耶稣基督要的是同行「同负一轭」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凡劳苦担重担的人可以到我这里来，我就使你们得安息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我心里柔和谦卑，你们当负我的轭，学我的样式；这样，你们心里就必得享安息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因为我的轭是容易的，我的担子是轻省的。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11:28-30)</a:t>
            </a:r>
          </a:p>
          <a:p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预备天国使徒，传递耶稣基督的生命。</a:t>
            </a:r>
            <a:endParaRPr lang="zh-CN" altLang="en-US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02823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CFD6F9-BB3E-E9E7-59AA-28198532C8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5DB08F0-F19E-1D29-D284-1665D0B2A0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CN" altLang="en-US" sz="4800" b="1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约翰与基督的事奉有何分别？</a:t>
            </a:r>
            <a:endParaRPr lang="zh-CN" altLang="en-US" sz="4800" b="1" dirty="0">
              <a:solidFill>
                <a:schemeClr val="accent2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F489763-767A-E1D0-5076-154BA9A1D6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252728"/>
            <a:ext cx="10103443" cy="5870447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一个是先锋：呼召死士悔改（单转向神</a:t>
            </a: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CN" altLang="en-US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一个是教练：培训门徒跟随（来跟从我</a:t>
            </a: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CN" altLang="en-US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预备人心为主所用，不建立大事工。</a:t>
            </a:r>
          </a:p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预备生命传递异象，要建天国在地。</a:t>
            </a:r>
            <a:endParaRPr lang="en-US" altLang="zh-CN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预备合用的生命，渴望进入神国的人。</a:t>
            </a:r>
            <a:endParaRPr lang="zh-CN" altLang="en-US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预备天国使徒，传递耶稣基督的生命。</a:t>
            </a:r>
            <a:endParaRPr lang="zh-CN" altLang="en-US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今天你愿意用生命做耶稣所做的吗？</a:t>
            </a:r>
            <a:endParaRPr lang="zh-CN" altLang="en-US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03207513"/>
      </p:ext>
    </p:extLst>
  </p:cSld>
  <p:clrMapOvr>
    <a:masterClrMapping/>
  </p:clrMapOvr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188</TotalTime>
  <Words>573</Words>
  <Application>Microsoft Office PowerPoint</Application>
  <PresentationFormat>寬螢幕</PresentationFormat>
  <Paragraphs>39</Paragraphs>
  <Slides>5</Slides>
  <Notes>5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1" baseType="lpstr">
      <vt:lpstr>標楷體</vt:lpstr>
      <vt:lpstr>Aptos</vt:lpstr>
      <vt:lpstr>Arial</vt:lpstr>
      <vt:lpstr>Trebuchet MS</vt:lpstr>
      <vt:lpstr>Wingdings 3</vt:lpstr>
      <vt:lpstr>多面向</vt:lpstr>
      <vt:lpstr>【与基督真实同行】第七讲</vt:lpstr>
      <vt:lpstr>约翰与基督的事奉有何分别？</vt:lpstr>
      <vt:lpstr>约翰与基督的事奉目标有何分别？</vt:lpstr>
      <vt:lpstr>约翰与基督的事奉有何分别？</vt:lpstr>
      <vt:lpstr>约翰与基督的事奉有何分别？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sun kwong wong</dc:creator>
  <cp:lastModifiedBy>KARAR CHAN</cp:lastModifiedBy>
  <cp:revision>4</cp:revision>
  <dcterms:created xsi:type="dcterms:W3CDTF">2026-01-01T11:01:56Z</dcterms:created>
  <dcterms:modified xsi:type="dcterms:W3CDTF">2026-01-01T16:34:27Z</dcterms:modified>
</cp:coreProperties>
</file>