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800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544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9307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4915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1129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0106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35922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10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8169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6508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2840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2242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9146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1365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688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4857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5/12/2025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977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天使君王基督为何降生呢？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耶稣基督为何一定要道成肉身呢？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祂是全能的神，有这必要吗？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祂究竟为什么到世间来呢？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真的只为代死救赎人类吗？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若是，祂出生一年便可以死了（一岁的羔羊），便可以收工回家。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祂带来平安夜的「神圣、平安和盼望」。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2C96C-0332-4198-B827-EB2DB73EC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ACA468-9295-55F4-B96A-8BEDC926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天使君王基督为何降生呢？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5AC7AC-DF01-655D-1997-9727CFF80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256040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祂会否有别的使命呢？（约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18:37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彼拉多就对他说：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这样，你是王吗？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你说我是王。我为此而生，也为此来到世间，特为给真理作见证。凡属真理的人就听我的话。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18:37)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祂是来作王的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为真理作见证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259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288DE-6648-D299-87C6-713FCF266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1FB88F-4576-18B4-49C5-D2B790E23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其实，我们怎知祂是基督呢？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6035EE-5042-B8FC-96E2-101F200D8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47929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祂出生有什么记号让犹太人认出祂呢？犹太人是用什么方法认出祂是基督呢？祂降生时有什么异象呢？你还记得吗？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天上伯利恒之星，生在大卫的故乡，童女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怀孕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生子。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天使赞美，天军显荣光，牧羊人到访，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为祂庆祝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博士来访朝拜新生王，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像为祂加冕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482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F9A40-5C2A-0F2F-EEAE-6FCA092AD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1E8FD4-B73C-429B-2757-37EB94F34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犹太人是用什么方法认出祂是基督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CCAF24-775F-32AA-6345-3BC60D9A4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3856"/>
            <a:ext cx="1010344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生在大卫家乡，童女怀孕生子。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伯利恒的以法他啊，你在犹大诸城中为小，将来必有一位从你那里出来，在以色列中为我作掌权的；他的根源从亘古，从太初就有。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弥迦书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因此，主自己要给你们一个兆头，必有童女怀孕生子，给他起名叫以马内利（就是　神与我们同在的意思）。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7:14)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285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09CF9-1F50-C0A4-C160-09E1ED62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0E4A4A-7412-5134-9DFB-8124DBEEF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耶稣基督出生时的奇事：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CFBC72-81DC-FE17-7EC2-8ED0C371C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在伯利恒之野地里有牧羊的人，夜间按着更次看守羊群。有主的使者站在他们旁边，主的荣光四面照着他们；牧羊的人就甚惧怕。那天使对他们说：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不要惧怕！我报给你们大喜的信息，是关乎万民的；因今天在大卫的城里，为你们生了救主，就是主基督。你们要看见一个婴孩，包着布，卧在马槽里，那就是记号了。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4864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1C2CD-685A-0863-87B5-0C9A33641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E849C4-461C-51A0-8D88-8F4FBB26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耶稣基督出生时天地的异象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A1D1F5-0F67-3510-40C8-913E7B1E7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16755"/>
            <a:ext cx="9793924" cy="5605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忽然，有一大队天兵同那天使赞美神说：在至高之处荣耀归与神！在地上平安归与他所喜悦的人（有古卷：喜悦归与人）！众天使离开他们，升天去了。牧羊的人彼此说：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我们往伯利恒去，看看所成的事，就是主所指示我们的。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他们急忙去了，就寻见马利亚和约瑟，又有那婴孩卧在马槽里；既然看见，就把天使论这孩子的话传开了。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2:3-17)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837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7BCD0-6B03-EE14-FCB0-64DC728EC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5A452B-41AE-C2F2-57BC-9B7C01DF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是为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降生呢？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2D9B91-8B87-0BE2-49AA-AFD6A3CE3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715" y="1016755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真的只为死亡吗？好像不是为死亡而来，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祂是为复活而来的。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王而来的。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祂是为领我们进入神国而来的。这个答案让我自己很惊讶！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祂不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是为爱，是为成就神的旨意而来。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所以福音是领我们靠着基督的恩典，藉圣灵重生，今生便可以活在天国的真实里。</a:t>
            </a:r>
          </a:p>
        </p:txBody>
      </p:sp>
    </p:spTree>
    <p:extLst>
      <p:ext uri="{BB962C8B-B14F-4D97-AF65-F5344CB8AC3E}">
        <p14:creationId xmlns:p14="http://schemas.microsoft.com/office/powerpoint/2010/main" val="202146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829</Words>
  <Application>Microsoft Office PowerPoint</Application>
  <PresentationFormat>寬螢幕</PresentationFormat>
  <Paragraphs>33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【与基督真实同行】第三讲</vt:lpstr>
      <vt:lpstr>天使君王基督为何降生呢？</vt:lpstr>
      <vt:lpstr>其实，我们怎知祂是基督呢？</vt:lpstr>
      <vt:lpstr>犹太人是用什么方法认出祂是基督</vt:lpstr>
      <vt:lpstr>耶稣基督出生时的奇事：</vt:lpstr>
      <vt:lpstr>耶稣基督出生时天地的异象</vt:lpstr>
      <vt:lpstr>基督究竟是为何降生呢？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2025-12-04T11:11:40Z</dcterms:created>
  <dcterms:modified xsi:type="dcterms:W3CDTF">2025-12-04T16:10:01Z</dcterms:modified>
</cp:coreProperties>
</file>