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DE20E-E1E5-4EFE-9BFD-64F1B25A16D6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03BEB-5DF0-4EB0-B19C-BDC6CF613EDE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170829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94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F8C02-DF33-BB0E-0574-B58D23651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2ED3024-BE20-401C-9738-A2F9414ADD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E8EC0AC-BA5C-B9B1-723E-EEBE147C94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6EAE148-4E68-C318-74D9-5C9E645CB4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067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F79FA-52B3-162B-CA81-87C6AE605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8726984-D2ED-C4FF-07CC-2874A16FCA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0B6DC60-A38C-86BE-EC7B-FB06447F9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0A0E74D-55CA-BBF2-2D9B-5BCDEC1339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0257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D9DDF-F35D-159A-7076-E052424AD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FCD0D18-10FE-29E4-3AB2-14C6A4F3BC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076A102-6B54-4555-CA54-CA02E79179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3BA7069-45D1-FDEA-472E-9143266901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6557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A5667-2C5B-53C9-308E-E4B3434CF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88B1EAF-6CB9-8105-5BD1-576112119C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509A6ED-CE68-E2CC-AD81-EDFB7FFD4C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BAEE248-F64A-0870-A187-27B008439F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3811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D917C-8187-CF7B-3973-5E10F764E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051AA7D-051C-C28B-43CA-3D07578C7F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1FFDBF6-DB28-795D-D63C-F28046CCAA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54C8332-B4AF-406E-02B1-B2C617893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4710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82842-2C06-E518-0F68-5AFEB9F02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0803CCE-C054-1A29-9923-F4C597E7DE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1907D6B-21AA-A5E7-A14C-68258A0621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6D45BD7-2E93-FDD6-1DAE-062BC7A3E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63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9152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66333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7041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32722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4024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05963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80762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01050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3745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1150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5116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6098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936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6708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35049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687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15/1/2026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9736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315033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从旷野试炼看与基督同行的生命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怎样的人才有资格与基督同行？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从旷野试探的经历，看要与基督同行的人需要怎样的条件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耶稣受了洗，随即从水里上来。天忽然为他开了，他就看见神的灵仿佛鸽子降下，落在他身上。从天上有声音说：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这是我的爱子，我所喜悦的。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3:16-17)</a:t>
            </a: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756DF-52BA-F8C5-6E23-1307A62C9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9ACC32-B1F9-5675-1868-B19F24A27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怎样的人才有资格与基督同行？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1B9E700-AAC1-CF11-6047-B3E9B634C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8"/>
            <a:ext cx="10103443" cy="5677461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七方面的条件：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被呼召：受洗确认呼召进入命定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被引导：被圣灵引导，接受试炼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被破碎：四十天禁食，预备心志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被试炼：被魔鬼试探，炼净心思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被更新：被天使服事，生命更新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被托付：被圣灵充满，得着能力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被差遣：传天国的福音叫人悔改</a:t>
            </a:r>
          </a:p>
          <a:p>
            <a:pPr marL="0" indent="0">
              <a:buNone/>
            </a:pP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269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98337-11DE-F06F-D430-81EC14611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D19802-682B-F4D5-A55B-24A6B18C7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怎样的人才有资格与基督同行？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0F8A32-78DF-B37E-8A7C-9158BD369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73" y="1036422"/>
            <a:ext cx="10103443" cy="589532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要与基督同行的人需要经旷野试炼：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当时，耶稣被圣灵引到旷野，受魔鬼的试探。他禁食四十昼夜，后来就饿了。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4:1-2)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要与基督持久同行须三方面的得胜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能胜过肉体（马太福音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1-4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能胜过虚荣（马太福音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5-7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能胜过诱惑（马太福音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8-11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04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93302-C9DF-079E-41B8-36F5265BB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1E1E0B-AE48-4123-1638-4FF86C0B6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要与基督持久同行须三方面的得胜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2920DB-11F8-F8CB-3292-9949C330E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能胜过肉体（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1-4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当时，耶稣被圣灵引到旷野，受魔鬼的试探。他禁食四十昼夜，后来就饿了。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那试探人的进前来，对他说：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你若是神的儿子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，可以吩咐这些石头变成食物。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耶稣却回答说：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经上记着说：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人活着，不是单靠食物，乃是靠神口里所出的一切话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为何耶稣不能用特权和能力满足自己？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480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A6F44-FA31-34BC-0E1E-15D1C083A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905082-0CBD-8298-D096-2DE70067D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要与基督持久同行须三方面的得胜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E2C605-D442-60EA-0E19-897299D8C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能胜过虚荣（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魔鬼就带他进了圣城，叫他站在殿顶（顶：原文是翅）上，对他说：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你若是神的儿子，可以跳下去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，因为经上记着说：主要为你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吩咐他的使者用手托着你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，免得你的脚碰在石头上。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耶稣对他说：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经上又记着说：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不可试探主 － 你的神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为何耶稣不跳下去证明自己的信心？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525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C9E09-7A9E-979C-628D-3D24A636B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CFCD13-CF4A-E5F9-BB7D-DA904DA48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要与基督持久同行须三方面的得胜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A005814-DFA0-7543-F316-69184BD44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能胜过诱惑（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1-11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魔鬼又带他上了一座最高的山，将世上的万国与万国的荣华都指给他看，对他说：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你若俯伏拜我，我就把这一切都赐给你。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撒但（就是抵挡的意思，乃魔鬼的别名），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退去吧！因为经上记着说：当拜主－你的　神，单要侍奉他。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于是，魔鬼离了耶稣，有天使来伺候他。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耶稣为何不能妥协一下去完成使命？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574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ECFF8-D4F0-9B2C-150D-A5A046A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9E1862-612F-3C1A-3B91-A721EB340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怎样的人才有资格与基督同行？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72BB478-3E98-B17B-57FA-E50351241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38402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有资格与基督同行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的七个条件：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被呼召，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被引导，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被破碎，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被试炼，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被更新，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被托付，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被差遣。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能持久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与基督同行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的人：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能胜过肉体（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1-4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能胜过虚荣（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5-7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能胜过诱惑（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福音 </a:t>
            </a:r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8-11</a:t>
            </a:r>
            <a:r>
              <a:rPr lang="zh-CN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en-US" sz="40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034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綠色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897</Words>
  <Application>Microsoft Office PowerPoint</Application>
  <PresentationFormat>寬螢幕</PresentationFormat>
  <Paragraphs>48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【与基督真实同行】第九讲</vt:lpstr>
      <vt:lpstr>怎样的人才有资格与基督同行？</vt:lpstr>
      <vt:lpstr>怎样的人才有资格与基督同行？</vt:lpstr>
      <vt:lpstr>要与基督持久同行须三方面的得胜</vt:lpstr>
      <vt:lpstr>要与基督持久同行须三方面的得胜</vt:lpstr>
      <vt:lpstr>要与基督持久同行须三方面的得胜</vt:lpstr>
      <vt:lpstr>怎样的人才有资格与基督同行？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2026-01-15T10:29:21Z</dcterms:created>
  <dcterms:modified xsi:type="dcterms:W3CDTF">2026-01-15T15:52:41Z</dcterms:modified>
</cp:coreProperties>
</file>