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6" r:id="rId2"/>
    <p:sldId id="287" r:id="rId3"/>
    <p:sldId id="288" r:id="rId4"/>
    <p:sldId id="289" r:id="rId5"/>
    <p:sldId id="29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249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1061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7699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12287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8688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58642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87295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4652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7836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2130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7067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15930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090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921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36820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0806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28/11/2025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5690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主题：基督的身份和使命与我何干？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你在见证基督还是在努力成为基督？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犹太人眼中的基督是谁？有何使命？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「亚伯拉罕的后裔，大卫的子孙，耶稣基督的家谱：亚伯拉罕生以撒；以撒生雅各；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1:1-2)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耶稣基督的身份：祂是应许之子，祂是受膏君王。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2C335-0C85-316D-BE9D-42283AE51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86B5B7-256C-9A81-40B1-926EA4CB4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HK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祂是应许之子，祂是受膏君王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39B052-DA45-C7F4-49A6-09FF23A30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祂是应许之子：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「并且地上万国都必因你的后裔得福，因为你听从了我的话。」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22:18)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祂是受膏君王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「耶和华赐极大的救恩给他所立的王，施慈爱给他的受膏者，就是给大卫和他的后裔，直到永远！」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撒母耳记下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22:51)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895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AB38B-30EE-1F4D-002C-F02C0C897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CA2D13-5C3E-60DC-465E-A63F78975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弥赛亚的本质与使命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948B6B-5AF3-5843-9313-98350B338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「因有一婴孩为我们而生；有一子赐给我们。政权必担在他的肩头上；他名称为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奇妙策士、全能的神、永在的父、和平的君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9:6)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他名称为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奇妙策士、全能的神、永在的父、和平的君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祂的名代表祂的本质，称一个人「和平之子」代表他有和平的特质。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2549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D2675-F9F4-98A8-F85C-C9E624855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71CA33-5175-0B80-C10C-84DB0DDC7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预言中弥赛亚四个身份与我的关系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26AA666-CAF1-2A93-F7B8-6620A7CB6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奇妙策士（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Wonderful Counsellor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当你人生感到迷惘时，祂是你响导。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全能的神（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The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ighty God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当你感到筋疲力尽时，祂是帮助者。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永在的父（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The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E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verlasting Father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当你感到孤单无助时，祂是扶持者。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和平的君（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The Prince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O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f Peace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当你缺乏安全感之时，祂是你的王。</a:t>
            </a:r>
          </a:p>
        </p:txBody>
      </p:sp>
    </p:spTree>
    <p:extLst>
      <p:ext uri="{BB962C8B-B14F-4D97-AF65-F5344CB8AC3E}">
        <p14:creationId xmlns:p14="http://schemas.microsoft.com/office/powerpoint/2010/main" val="110505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951C6-E521-D8DC-A974-C8E63C187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B7704F7-4623-F9B6-F600-8B8F8E4A2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与基督同行是见证祂是神</a:t>
            </a:r>
            <a:endParaRPr lang="zh-CN" altLang="en-US" sz="48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C7F23D-1421-A2F2-3ABF-47485DF09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为基督作见证和成为基督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有何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分别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为基督作见证，是要证明祂的伟大。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成为基督是想要自己有完全的生命。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你今天在见证祂伟大的同行，还是在努力证明自己的伟大？在扮演基督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让我们在这同行中不断认识祂的伟大，洪水泛滥时宣告祂仍坐着为王。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826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537</Words>
  <Application>Microsoft Office PowerPoint</Application>
  <PresentationFormat>寬螢幕</PresentationFormat>
  <Paragraphs>30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多面向</vt:lpstr>
      <vt:lpstr>【与基督真实同行】第二讲</vt:lpstr>
      <vt:lpstr>祂是应许之子，祂是受膏君王</vt:lpstr>
      <vt:lpstr>弥赛亚的本质与使命</vt:lpstr>
      <vt:lpstr>预言中弥赛亚四个身份与我的关系</vt:lpstr>
      <vt:lpstr>与基督同行是见证祂是神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2025-11-27T11:08:05Z</dcterms:created>
  <dcterms:modified xsi:type="dcterms:W3CDTF">2025-11-27T16:45:15Z</dcterms:modified>
</cp:coreProperties>
</file>