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86" r:id="rId2"/>
    <p:sldId id="287" r:id="rId3"/>
    <p:sldId id="288" r:id="rId4"/>
    <p:sldId id="289" r:id="rId5"/>
    <p:sldId id="290" r:id="rId6"/>
    <p:sldId id="29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EF952-9B7D-4CE1-8919-7DEAE5D9F53D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45989-D1F0-4F94-B41A-718FDC95C24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4633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45989-D1F0-4F94-B41A-718FDC95C24A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5442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204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4884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76691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9583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7315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46748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216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192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62350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9548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7338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22038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300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8498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4821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19/12/2025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7072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主题：施洗约翰眼中的基督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若你是耶稣基督的先锋，为主预备道路，你会选在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里开始为祂预备呢？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城市吗？农村吗？落后地方？政府？学术界？军方？职场？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施洗约翰怎样选择呢？他竟选旷野。是不是很奇怪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他要做什么？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他要为基督预备合用的人，荣耀君王的道路在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哪里？在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人心中。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5545A-1CC1-F150-7BFC-03C7A15B8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4C8853-35B2-D90F-488A-848BFC811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分四点来了解施洗约翰的基督论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E4B2CB5-F558-83C3-27FF-372A0103A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	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施洗约翰怎样与基督同行同工？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	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施洗约翰所传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是什么福音？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	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施洗约翰怎样形容基督和祂要来作的事？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	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照施洗约翰的榜样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在末世中我们应怎样与基督同行呢？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759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72AFE-A326-CABB-835B-684949EF0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E3C0D3-B198-7FF9-BC06-660C068C0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施洗约翰怎样与基督同行同工？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0145F26-0B8D-4ADB-7CC7-5D37DC716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那时，有施洗的约翰出来，在犹太的旷野传道，说：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天国近了，你们应当悔改！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这人就是先知以赛亚所说的。他说：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在旷野有人声喊着说：预备主的道，修直他的路！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3:1-3)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在旷野中传道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为何要在旷野传道？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宣告天国近了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天国近了是喜事吗？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为主预备道路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如何为主预备道路？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434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FE090-1131-BBB9-A01A-9E8A40202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4E6D95-00D9-D4AF-92E0-CD11C8FC2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施洗约翰所传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是什么福音？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D1F8AF-56F7-340B-0786-6279F8A82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508787" cy="5605272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约翰看见许多法利赛人和撒都该人也来受洗，就对他们说：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毒蛇的种类！谁指示你们逃避将来的愤怒呢？你们要结出果子来，与悔改的心相称。不要自己心里说：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有亚伯拉罕为我们的祖宗。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我告诉你们，神能从这些石头中给亚伯拉罕兴起子孙来。现在斧子已经放在树根上，凡不结好果子的树就砍下来，丢在火里。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3:7-10)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悔改才能进入天国的福音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是要求生命有改变的福音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宣告神要施行审判的福音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907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437FF-F99C-7070-1C78-9A857C2A0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7EE4FD-6C4B-F7DF-8D9A-BFB2176B8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4" y="191041"/>
            <a:ext cx="10678828" cy="972312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	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施洗约翰怎样形容基督和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祂要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来作的事？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6C5476-5A07-8A3E-1160-EB0EFE553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695601" cy="5605272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我是用水给你们施洗，叫你们悔改。但那在我以后来的，能力比我更大，我就是给他提鞋也不配。他要用圣灵与火给你们施洗。他手里拿着簸箕，要扬净他的场，把麦子收在仓里，把糠用不灭的火烧尽了。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3:11-12)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自己就是为祂提鞋也不配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祂要用圣灵与火给你施洗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祂要把属神的人分别出来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725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CD02E-A7D4-B205-99B0-9D9600C32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161D33-03E5-6D40-652B-0D744A32C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在末世中我们应怎样与基督同行呢？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51A88B-F94A-EBFF-7B85-C443B3ADD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施洗约翰為人施洗，領人悔改，预备人心服事基督，他呼召的是特种兵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渴慕进天国的人，可以殉道的人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付代价唤醒信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为主预备道路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呼召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信徒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来悔改预备进入天国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信徒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接受圣灵与火的施洗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照施洗约翰的榜样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在末世中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怎样与基督同行呢？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我的一生在你手中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35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</TotalTime>
  <Words>799</Words>
  <Application>Microsoft Office PowerPoint</Application>
  <PresentationFormat>寬螢幕</PresentationFormat>
  <Paragraphs>33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【与基督真实同行】第五讲</vt:lpstr>
      <vt:lpstr>分四点来了解施洗约翰的基督论</vt:lpstr>
      <vt:lpstr>一.施洗约翰怎样与基督同行同工？</vt:lpstr>
      <vt:lpstr>二.施洗约翰所传的是什么福音？</vt:lpstr>
      <vt:lpstr>三. 施洗约翰怎样形容基督和祂要来作的事？</vt:lpstr>
      <vt:lpstr>四.在末世中我们应怎样与基督同行呢？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2025-12-18T10:39:17Z</dcterms:created>
  <dcterms:modified xsi:type="dcterms:W3CDTF">2025-12-18T16:40:16Z</dcterms:modified>
</cp:coreProperties>
</file>