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86" r:id="rId2"/>
    <p:sldId id="287" r:id="rId3"/>
    <p:sldId id="288" r:id="rId4"/>
    <p:sldId id="289" r:id="rId5"/>
    <p:sldId id="290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97380-701F-4418-A291-24441D8A2CB6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B0426-0044-4F4E-BB40-1B8C73C5C8BE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72194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7945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509AF4-FA59-D365-FBC9-CDA1C2251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5AC979D9-968F-6AB8-643F-DB24DDC4B2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1B17743-39A9-8070-EACD-74FA4EA771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9A03093-D3BB-F243-CD92-34EE1CAD5E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831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16EAC-0D4B-80AA-14B3-BB1F201F52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FC4FF5A5-E93D-0927-A287-8D0CCE8C7C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0A95BCF-7754-7A6E-7B74-1B70A548B5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122EEE4-C483-CB1F-7AC4-0B4556572A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6823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A940F-AFAC-C43C-EC0E-6E5973EB7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0D0F692-2067-C381-146D-0891EE1459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B4D3D49-131D-AF3F-A3B2-15A90A22D9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BB031EE-7CB9-9267-BDB2-ABD5DB73E9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7645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59DEC-B831-F8E9-2A9A-4D1140B9F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4F67243-9572-5D3A-CCF6-35A38AFA98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45E7EC9-EC39-1E56-4957-DD8C4F70D2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3B08A69-AE53-E55C-EC16-6E23F3E704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8766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676583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12222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5383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6208400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6056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408164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695991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73729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72732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534975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9484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24310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36441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850595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75442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59298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9/1/2026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62634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A11C4-A029-C62C-F79F-78AD31D7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3C2BA-13FD-F120-7EC2-9E1BAB22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9BAF9-CC1C-8564-198E-F6A75AA6F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8"/>
            <a:ext cx="10256040" cy="5870447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主题：耶穌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基督需要怎样的同行者？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祂需要怎样的先锋？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这人就是先知以赛亚所说的。他说：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在旷野有人声喊着说：预备主的道，修直他的路！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这约翰身穿骆驼毛的衣服，腰束皮带，吃的是蝗虫、野蜜。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3:3-4)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谁配作主的先锋？有殉道者心志的。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26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B2FBF-BAE0-099E-C411-1EEBB9F830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56256B-4D96-8FD7-5990-19AE7C019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耶穌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基督需要怎样的同行者？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020AA86-0D7E-09E4-1177-5908C1FB1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9695601" cy="5605272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祂需要怎样的门徒？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彼得就对他说：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看哪，我们已经撇下所有的跟从你，将来我们要得什么呢？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我实在告诉你们，你们这跟从我的人，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凡为我的名撇下房屋，或是弟兄、姐妹、父亲、母亲、儿女、田地的，必要得着百倍，并且承受永生。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 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19:27-29)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谁是忠心的门徒？勇敢与祂同行的。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161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E58423-B121-4FE5-A42F-397FCD329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B8F31B-FEBA-C2D1-FD11-9A03BA5AA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耶穌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基督需要怎样的同行者？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624E58B-7DCA-D02A-3465-D5DCA7438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533082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祂需要怎样的家人？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耶稣还对众人说话的时候，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有人告诉他说：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看哪，你母亲和你弟兄站在外边，要与你说话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他却回答那人说：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谁是我的母亲？谁是我的弟兄？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就伸手指着门徒，说：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看哪，我的母亲，我的弟兄。凡遵行我天父旨意的人，就是我的弟兄姐妹和母亲了。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12:46-50)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谁是耶稣的真家人？无条件成全祂的。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441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A32D3-6264-58BE-7E66-36BCAA065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882F5C-DE90-3C63-DB20-FBC2FCE21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世中基督需要怎样的同行者？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D684960-0CB7-444F-573C-686D5D6A3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70633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今天在这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世中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基督需要怎样的同行者？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职场的使徒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：灵巧像蛇，纯良像鸽。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为主作君王，管理资源成全神旨意的人。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忠心的仆人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：活出基督，至死忠心。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为主作祭司，忠心过圣洁生活使人归正。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基督的新妇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：爱中同行，守约忠贞。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为主作先知，与主亲密同行，传祂旨意。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5196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2303B-850D-23B6-C1BB-0D79C4ABB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398C42-1580-A5D3-55FF-35E415780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世中基督需要怎样的同行者？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BE1192D-161E-B935-B543-6950E879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706336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末世同行者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圣经中的代表人物：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职场的使徒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为主作君王，受膏者。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  瑟：管理资源，成全神的计划。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忠心的仆人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：为主作祭司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，神仆人。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但以理：坚心跟随，活出神的大能。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基督的新妇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为主作先知，代祷者。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以斯帖：默默奉献，挽救神的子民。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你蒙召以哪一个角色与基督同行呢？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1482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603</Words>
  <Application>Microsoft Office PowerPoint</Application>
  <PresentationFormat>寬螢幕</PresentationFormat>
  <Paragraphs>35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【与基督真实同行】第八讲</vt:lpstr>
      <vt:lpstr>耶穌基督需要怎样的同行者？</vt:lpstr>
      <vt:lpstr>耶穌基督需要怎样的同行者？</vt:lpstr>
      <vt:lpstr>在末世中基督需要怎样的同行者？</vt:lpstr>
      <vt:lpstr>在末世中基督需要怎样的同行者？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3</cp:revision>
  <dcterms:created xsi:type="dcterms:W3CDTF">2026-01-08T10:29:03Z</dcterms:created>
  <dcterms:modified xsi:type="dcterms:W3CDTF">2026-01-08T17:49:25Z</dcterms:modified>
</cp:coreProperties>
</file>