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86" r:id="rId2"/>
    <p:sldId id="287" r:id="rId3"/>
    <p:sldId id="288" r:id="rId4"/>
    <p:sldId id="289" r:id="rId5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321A7-7113-4531-9E1C-C559498417B3}" type="datetimeFigureOut">
              <a:rPr lang="zh-HK" altLang="en-US" smtClean="0"/>
              <a:t>26/12/2025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E5054-9714-416D-AF05-3F80661921B0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909734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7945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FBD3BF-3D56-31B2-1777-080850CC5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B8F4AC36-7B4E-FFE2-B27B-EE80630BFD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BF5090F-8968-6DCF-7E4D-0F1E42360C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89737D2-C714-C138-2DE8-D8A624D33E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4624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1D482-21D7-86D2-5B6B-368475527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C3D531BA-EC7F-4A99-9E03-F0CFB52D11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A80C955-6197-A435-33E2-C0035CC72FD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85E29D0-875C-7F6A-7B1C-D1980E0BC3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0236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EA12B-F0DE-1A24-489D-08F3A9774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BAB8014A-BE36-FA21-1344-E1D6775A99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4D9658C-1CE8-2F6F-DF1F-D4CDA2DE98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6FB60D4-7091-5B2F-9771-32D4C12464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7838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26/12/2025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13132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26/12/2025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704769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26/12/2025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06664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26/12/2025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97823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26/12/2025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7607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26/12/2025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5207874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26/12/2025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0479423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26/12/2025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539706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26/12/2025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630057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26/12/2025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25957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26/12/2025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529559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26/12/2025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508685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26/12/2025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433720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26/12/2025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03476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26/12/2025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857783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26/12/2025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60696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26/12/2025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01205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A11C4-A029-C62C-F79F-78AD31D76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F3C2BA-13FD-F120-7EC2-9E1BAB224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B9BAF9-CC1C-8564-198E-F6A75AA6F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主题：基督需要一位怎样的先锋呢？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基督为何需要先锋？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成就神的预言，旷野的声音让人认出基督。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他降生是要作什么？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祂降生是要用圣灵与火给人施洗使人回家。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为何要降生在马槽？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祂进入世人的忧患中，表明要与我们同行。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62663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751B3C-FB7E-FFEF-F835-38A93281A3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C170A0-E8DB-E5B4-5FF2-E33FF3FE1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施洗约翰如何作耶稣的先锋？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FCD08C2-9E38-B7F0-70D7-28008AB1D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/>
          </a:bodyPr>
          <a:lstStyle/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去指定的地方（旷野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用指定的方法（洗礼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讲指定的信息（悔改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施洗约翰付了多少代价作耶稣先锋呢？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施洗约翰舍弃了大祭司家祭继承权，放下大城市的生活住在旷野，只传天国降临末世信息，讲人最不喜欢认罪悔改的讯息。因为他要呼召的是天国的精兵。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092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A6BCCD-8BB0-3F51-9746-A77B72C0E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ABEFA7E-07E9-CE20-961A-2703CE001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作为耶稣的先锋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他究竟做了什么？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2126975-8AE9-A170-4E55-C0E0B2525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03443" cy="5605272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次日，约翰看见耶稣来到他那里，就说：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看哪，神的羔羊，除去（或译：背负）世人罪孽的！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1:29)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我曾说：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我不是基督，是奉差遣在他前面的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，你们自己可以给我作见证。娶新妇的就是新郎；新郎的朋友站着，听见新郎的声音就甚喜乐。故此，我这喜乐满足了。他必兴旺，我必衰微。         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3:28-30)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2227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B88CF5-509F-3D62-7505-588CAA173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8FB5EA-BDA8-E6DC-DC8D-CE5B42B00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施洗约翰先锋的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角色和性质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DD4971F-F780-140F-4F6D-4BFC759A3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252729"/>
            <a:ext cx="10176594" cy="5605272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见证谁是基督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把他显明出来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（见证）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他宣告：我是陪伴新郎的。见新郎娶新妇，我的喜乐就满足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｡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（成全）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有一颗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成全的心，他必兴旺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我必衰微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（放手）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这样的忠心的榜样令人感动。让我们分析他的心境，效法他作主先锋。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他有一颗全属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于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主的心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才能踏出这作主先锋的一步。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我心属于祢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1200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486</Words>
  <Application>Microsoft Office PowerPoint</Application>
  <PresentationFormat>寬螢幕</PresentationFormat>
  <Paragraphs>27</Paragraphs>
  <Slides>4</Slides>
  <Notes>4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【与基督真实同行】第六讲</vt:lpstr>
      <vt:lpstr>施洗约翰如何作耶稣的先锋？</vt:lpstr>
      <vt:lpstr>作为耶稣的先锋，他究竟做了什么？</vt:lpstr>
      <vt:lpstr>施洗约翰先锋的角色和性质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6</cp:revision>
  <dcterms:created xsi:type="dcterms:W3CDTF">2025-12-25T11:03:16Z</dcterms:created>
  <dcterms:modified xsi:type="dcterms:W3CDTF">2025-12-25T16:58:33Z</dcterms:modified>
</cp:coreProperties>
</file>