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86" r:id="rId2"/>
    <p:sldId id="287" r:id="rId3"/>
    <p:sldId id="288" r:id="rId4"/>
    <p:sldId id="289" r:id="rId5"/>
    <p:sldId id="290" r:id="rId6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BDD360-5A35-411B-93B5-878D75839924}" type="datetimeFigureOut">
              <a:rPr lang="zh-HK" altLang="en-US" smtClean="0"/>
              <a:t>29/1/2026</a:t>
            </a:fld>
            <a:endParaRPr lang="zh-HK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1AEFC5-D2A8-4D08-A494-D6437E0E3766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927851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79454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5CDB19-6B31-D1CA-3D2E-95F0A0A61D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E23A27E0-1CE2-58DA-9B1D-E25765F138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F2293F16-E6A2-2AB0-1D36-981F68E1A3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55D53F7-C4EF-9AD7-DAAD-A655583323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50709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326ED-8A02-1FD6-0319-21D055B9AF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50F57D80-7D29-2150-9F06-0F3E25B73D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EFB01248-6708-A29D-28D8-9DB71F0E1E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15DD29FB-ED08-7461-84F0-FDB2FED4C9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34634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F7C307-D394-EBA3-254F-6A8461A2E4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BB5FE8F9-ADB3-A5F4-D94A-885D2577AD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2E49983A-81CB-51F8-59A2-B3312957E5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0ABDF08-2AB5-3235-1A22-398EF4184C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56360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9F3DDF-429E-2EF1-5C29-76F56E7392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96D10E14-17C8-E19D-BDDD-430C1BFC9C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7F79A978-775D-BDEC-9826-74462D98B3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DFE16ED-669E-DBB0-C0BB-F2BA0019A7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4661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29/1/2026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493902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29/1/2026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363174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29/1/2026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504037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29/1/2026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326030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29/1/2026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064717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29/1/2026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42391108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29/1/2026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3681883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29/1/2026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861663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29/1/2026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95849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29/1/2026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068982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29/1/2026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601815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29/1/2026</a:t>
            </a:fld>
            <a:endParaRPr lang="zh-HK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849745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29/1/2026</a:t>
            </a:fld>
            <a:endParaRPr lang="zh-HK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523053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29/1/2026</a:t>
            </a:fld>
            <a:endParaRPr lang="zh-HK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434551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29/1/2026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17494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29/1/2026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090551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8818D-55E7-4785-AFA6-AACC8872370D}" type="datetimeFigureOut">
              <a:rPr lang="zh-HK" altLang="en-US" smtClean="0"/>
              <a:t>29/1/2026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5E7C8185-8464-41FD-9539-F2AC1FD8DE42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4009076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4A11C4-A029-C62C-F79F-78AD31D76B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F3C2BA-13FD-F120-7EC2-9E1BAB224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与基督真实同行</a:t>
            </a:r>
            <a:r>
              <a:rPr lang="en-US" altLang="zh-CN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十一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DB9BAF9-CC1C-8564-198E-F6A75AA6F1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2799" y="1087841"/>
            <a:ext cx="10371025" cy="5770159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主题：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与主同行不可或缺的心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「虚心的人有福了！因为天国是他们的。」 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5:3)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什么是虚心？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天国竟是他们的。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第一个和第二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、第三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个与神同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的人是谁？他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们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有什么与众不同？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第一是亚当，第二是以诺，第三是亚伯拉罕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他们都是以一颗单纯的心与神同行。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62663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56307A-CF6F-20D3-23FC-AA32B0CC7F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EE80EDE-6932-9A9D-6ED9-A63C8CB16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HK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与主同行不可或缺的心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18ED5D9-0F88-8905-D9CD-93DF6CB153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371025" cy="5918092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与主同行不可或缺的心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虚心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」。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天国竟然是他们的。怎样才算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是虚心？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我实在告诉你们，你们若不回转，变成小孩子的样式，断不得进天国。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18:3)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变回小孩的样式才能进天国。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所以虚心的人像小孩子，他才配进入神的国。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49344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3D5440-5EE3-1FE0-15F0-AF9CB4A8E5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83A6983-86DC-9F50-DBBC-EFE130C44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虚心的人像小孩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配承受神的国</a:t>
            </a:r>
            <a:endParaRPr lang="zh-HK" altLang="en-US" sz="4800" b="1" dirty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BCC4E4B-76B1-18A6-EC2B-25BC9AC10E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0" y="1133857"/>
            <a:ext cx="10570673" cy="572414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虚心的人，就是承认说：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我不行，我不够，我不懂，我不能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的人。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为何天国是他们的？因为只有他们能进入神的国或配承受神的国。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「那时，耶稣说：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父啊，天地的主，我感谢你！因为你将这些事向聪明通达人就藏起来，向婴孩就显出来。 父啊，是的，因为你的美意本是如此。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11:25-26)</a:t>
            </a:r>
          </a:p>
          <a:p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0380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827FF9-3C7C-B456-170F-4B094FB52C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EA87E63-D0A3-81A6-0DEF-F1CD881D3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怎样才能活出小孩的样式？</a:t>
            </a:r>
            <a:endParaRPr lang="zh-HK" altLang="en-US" sz="4800" b="1" dirty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DE29DBC-EF6C-363E-DFF3-9E8EDE5EDC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0" y="1133857"/>
            <a:ext cx="10371025" cy="572414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小孩子何时才能得到长辈的帮助，承受别人的关心和支援呢？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就是当他谦卑承认说：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我不行，求你帮我；（感到无助时）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我不够，求你给我；（一无所有时）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我不懂，求你教我；（不耻下问时）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我不能，求你替我。（力歇交棒时）</a:t>
            </a:r>
          </a:p>
          <a:p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8075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488C96-7F25-8466-5E9F-973B96643E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683F6BC-7922-284C-84B1-EB54AC32F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虚心的人如何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体验神国度的大能？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8DC1A7F-8335-F907-0D7F-352E2CC827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0" y="1133857"/>
            <a:ext cx="9567783" cy="5384930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成为虚心的人，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自觉无助，自视无有，自认无知，自知无能。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在救恩和面对神大能时，我们什么时候能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放下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，什么时候便能拥有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更多神的恩典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什么时候软弱？什么时候就刚强。因为让神掌权，靠着圣灵进入神国的真实。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当你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谦卑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愿靠圣灵的能力赶鬼（行事），就是愿意不靠自己之时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虚心之时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，神便显祂荣耀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，神的国便临到你所在之处。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03499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605</Words>
  <Application>Microsoft Office PowerPoint</Application>
  <PresentationFormat>寬螢幕</PresentationFormat>
  <Paragraphs>33</Paragraphs>
  <Slides>5</Slides>
  <Notes>5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標楷體</vt:lpstr>
      <vt:lpstr>Aptos</vt:lpstr>
      <vt:lpstr>Arial</vt:lpstr>
      <vt:lpstr>Trebuchet MS</vt:lpstr>
      <vt:lpstr>Wingdings 3</vt:lpstr>
      <vt:lpstr>多面向</vt:lpstr>
      <vt:lpstr>【与基督真实同行】第十一讲</vt:lpstr>
      <vt:lpstr>与主同行不可或缺的心</vt:lpstr>
      <vt:lpstr>虚心的人像小孩配承受神的国</vt:lpstr>
      <vt:lpstr>怎样才能活出小孩的样式？</vt:lpstr>
      <vt:lpstr>虚心的人如何体验神国度的大能？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4</cp:revision>
  <dcterms:created xsi:type="dcterms:W3CDTF">2026-01-29T11:02:57Z</dcterms:created>
  <dcterms:modified xsi:type="dcterms:W3CDTF">2026-01-29T14:47:27Z</dcterms:modified>
</cp:coreProperties>
</file>