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90" r:id="rId2"/>
    <p:sldId id="292" r:id="rId3"/>
    <p:sldId id="289" r:id="rId4"/>
    <p:sldId id="294" r:id="rId5"/>
    <p:sldId id="293" r:id="rId6"/>
    <p:sldId id="295" r:id="rId7"/>
    <p:sldId id="297" r:id="rId8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F9C2AE-8C25-46E3-A47F-8939171CB6E5}" type="datetimeFigureOut">
              <a:rPr lang="zh-HK" altLang="en-US" smtClean="0"/>
              <a:t>13/3/2026</a:t>
            </a:fld>
            <a:endParaRPr lang="zh-HK" altLang="en-US" dirty="0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HK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D214F5-E87E-4E09-A2C1-3D2E443A004F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4907139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CBB018-9119-3CDB-C59E-211C21684C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37C8C2FF-2FEA-43D3-275F-A412A7D1EE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4FB69BFD-2C3B-12C0-CD96-4046A3CAD1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A206D3C6-29DF-BE2E-5107-F764A5A60C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698672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387609-21D6-9B4C-CAEA-D494DE5591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6B009A7E-91F6-9BF8-5E45-9D97E259406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47955ACE-0017-D8D8-61B5-5223759ED3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F4DD0924-AEC1-7EAB-D978-1AA613E866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55032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CBB018-9119-3CDB-C59E-211C21684C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37C8C2FF-2FEA-43D3-275F-A412A7D1EE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4FB69BFD-2C3B-12C0-CD96-4046A3CAD1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A206D3C6-29DF-BE2E-5107-F764A5A60C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698672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30A2B7-5A31-5496-AC30-8C91679651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4EC96DD0-2F58-6DBD-259B-D5329F8ACB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FB290565-5CC8-9D35-E8EA-5F10C8A35C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D88319E-AE44-876D-DE68-4281CCD692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076849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32640B-24A7-23E0-35DC-34E75B39B8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80FE09D5-36A5-1ECE-5BB1-9E7F70ED25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7E61A2CF-5A11-55B8-41F9-2CFA75DD3CF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CA1F46FA-DFE1-95E9-F7E0-205BF9C28B9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83528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1C4362-12CB-1C6E-12D7-94396FB7F7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D42C51F4-382D-F7E3-B06E-99EFE0F37A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69681DD5-CF9B-1BD9-7275-B662C90CC6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53FFA090-04B1-D8C7-94FF-5F43919105F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787922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E862BD-9037-E8FD-742C-4782FEE202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A8342177-C223-A1F9-E06D-7689E2321D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C3ED3766-9CD0-2D58-C7DF-68A54AF3A6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C7A32C1-DFBC-33E2-B595-3D30B93FA1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5164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13/3/2026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37571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13/3/2026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738608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13/3/2026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58755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13/3/2026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6249192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13/3/2026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4663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13/3/2026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9436995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13/3/2026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7541988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13/3/2026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590211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13/3/2026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560934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13/3/2026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552304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13/3/2026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98398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13/3/2026</a:t>
            </a:fld>
            <a:endParaRPr lang="zh-HK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4021840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13/3/2026</a:t>
            </a:fld>
            <a:endParaRPr lang="zh-HK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766599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13/3/2026</a:t>
            </a:fld>
            <a:endParaRPr lang="zh-HK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584802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13/3/2026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557869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dirty="0"/>
              <a:t>按一下图示以新增图片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13/3/2026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808822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8818D-55E7-4785-AFA6-AACC8872370D}" type="datetimeFigureOut">
              <a:rPr lang="zh-HK" altLang="en-US" smtClean="0"/>
              <a:t>13/3/2026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E7C8185-8464-41FD-9539-F2AC1FD8DE42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467398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5C221B-1FAE-D1A9-0769-AE0D9754C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B2A68F5-E376-797E-2EC1-0D3FFF143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与基督真实同行</a:t>
            </a:r>
            <a:r>
              <a:rPr lang="en-US" altLang="zh-CN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十七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D648E39-2368-CB1C-BA24-BA313F007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300" y="1082771"/>
            <a:ext cx="9783884" cy="5775229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从永恒看今生论使人和睦的人</a:t>
            </a:r>
            <a:endParaRPr lang="en-US" altLang="zh-CN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使人和睦的人有福了！因为他们必称为　神的儿子。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5:9)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使人和睦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shalom 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平安、和平）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赵庸基师母说：平安就是两个人讲第三者的好话和好事。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相反便带来不安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散播平安，使人和睦，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由你的口开始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为什么使人和睦得称为神的儿子？</a:t>
            </a:r>
            <a:endParaRPr lang="zh-CN" altLang="en-US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21933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D77C9F-362A-482E-E3EC-BAA9791E52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7B6385E-12AF-E0D8-44FE-B9FEFE695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基督是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</a:t>
            </a:r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儿子</a:t>
            </a:r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，祂是和平之君。</a:t>
            </a:r>
            <a:endParaRPr lang="zh-CN" altLang="en-US" sz="4800" b="1" dirty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67E1714-D043-9D50-B354-ED15EA771C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252730"/>
            <a:ext cx="9755970" cy="526605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因为凡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被神的灵引导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的，都是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神的儿子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。你们所受的，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不是奴仆的心，仍旧害怕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；所受的，乃是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儿子的心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，因此我们呼叫：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阿爸！父！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圣灵与我们的心同证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我们是神的儿女；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罗马书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8:14-16)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凡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被神的灵引导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的，都是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神的儿子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不是奴仆的心，仍旧害怕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；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要活出神儿女的自由。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心中有真平安才能带下和睦。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05602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5C221B-1FAE-D1A9-0769-AE0D9754C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B2A68F5-E376-797E-2EC1-0D3FFF143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85" y="161544"/>
            <a:ext cx="10176595" cy="972312"/>
          </a:xfrm>
        </p:spPr>
        <p:txBody>
          <a:bodyPr>
            <a:normAutofit/>
          </a:bodyPr>
          <a:lstStyle/>
          <a:p>
            <a:r>
              <a:rPr lang="zh-TW" altLang="en-US" sz="47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怎样活出神儿子和平特质的生命呢？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D648E39-2368-CB1C-BA24-BA313F007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9951239" cy="5605271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基督徒的青少年要成为「和平之子」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基督徒的成年人要成为「和平之君」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教会以外的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期望见到怎样的基督徒呢？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是每天见到他们就传福音，讲耶稣，关心他们的灵魂和永生的基督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教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徒；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还是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每天都能主动付出爱心，使人和睦，努力让世间变得更和谐美丽的「和平之子」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呢？</a:t>
            </a: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84432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2A12A8-17CE-6977-0FDA-B9E949F76F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A2D02A8-1E33-5994-FC7F-5681EB6BA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668" y="161544"/>
            <a:ext cx="10176595" cy="972312"/>
          </a:xfrm>
        </p:spPr>
        <p:txBody>
          <a:bodyPr>
            <a:normAutofit/>
          </a:bodyPr>
          <a:lstStyle/>
          <a:p>
            <a:r>
              <a:rPr lang="zh-TW" altLang="en-US" sz="47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怎样活出神儿子和平特质的生命呢？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89D2862-8CD5-2214-A1DC-FEE7FCA534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493" y="1252729"/>
            <a:ext cx="10452685" cy="5605271"/>
          </a:xfrm>
        </p:spPr>
        <p:txBody>
          <a:bodyPr>
            <a:normAutofit lnSpcReduction="10000"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主的孩子啊！你们都是天国的王族。你们在社会上工作，需要有足够的自信和格局，才能事业有成。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你们若有「君尊皇族」的格局，便不会小气，愿意分享机会成全别人；愿意让利促成合作；愿意勇敢创新，引导潮流。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这样的人，是人人乐见的「和平之君」。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奉主的名祝愿在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们的家中出现更多「和平之子」及「和平之君」，能使神得荣耀，人得平安。阿们！阿们！</a:t>
            </a:r>
          </a:p>
        </p:txBody>
      </p:sp>
    </p:spTree>
    <p:extLst>
      <p:ext uri="{BB962C8B-B14F-4D97-AF65-F5344CB8AC3E}">
        <p14:creationId xmlns:p14="http://schemas.microsoft.com/office/powerpoint/2010/main" val="1197758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E2757D-182C-C9E5-7D7A-DBDFB9AA21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1AAA8E0-3ECE-A750-ED4F-530368996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如何活出「和平之子」的生命呢？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18ED760-394C-9AA8-1EF8-E63EDD701B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252729"/>
            <a:ext cx="9490794" cy="5605271"/>
          </a:xfrm>
        </p:spPr>
        <p:txBody>
          <a:bodyPr>
            <a:normAutofit lnSpcReduction="10000"/>
          </a:bodyPr>
          <a:lstStyle/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【How to win friend and influence   </a:t>
            </a:r>
          </a:p>
          <a:p>
            <a:pPr marL="0" indent="0">
              <a:buNone/>
            </a:pP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people】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HK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如何赢取友谊及影响别人）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赢取友谊：做一个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和平之子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1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看人的长处：让他感到被欣赏。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2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记人的好处：让他感到被感激。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3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帮人的难处：让他感到被关怀。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你若懂得这样做，便会人见人爱。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良好的人际关系是事业成功的根基。</a:t>
            </a:r>
          </a:p>
        </p:txBody>
      </p:sp>
    </p:spTree>
    <p:extLst>
      <p:ext uri="{BB962C8B-B14F-4D97-AF65-F5344CB8AC3E}">
        <p14:creationId xmlns:p14="http://schemas.microsoft.com/office/powerpoint/2010/main" val="3199411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D2FA24-EF47-0343-94C5-C070BFA21D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E9C0F13-A90E-09EC-5AE7-7B877717E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如何活出「和平之君」的生命呢？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9911698-4DBB-990E-72B7-C09B6A1E5E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9587445" cy="5605271"/>
          </a:xfrm>
        </p:spPr>
        <p:txBody>
          <a:bodyPr>
            <a:normAutofit lnSpcReduction="10000"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影响别人：做一个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和平之君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若要别人怎样待你们，你们也要怎样待别人。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爱你的顾客，爱你的员工，爱你的股东，爱你的供应商。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我们要自问：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我的企业营运过程中，有没有带给另别人益处？在赚钱的过程中有真心爱别人吗？你爱顾客，满足他需要，他必爱你。</a:t>
            </a: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48074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E4A6FE-97C3-7ED0-52CD-B72CF0A785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053E5E4-841F-3F45-5041-BCB3216A7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使人和睦生命需要圣灵赐蒙爱的心</a:t>
            </a:r>
            <a:endParaRPr lang="zh-CN" altLang="en-US" sz="4800" b="1" dirty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E773DD2-8990-503C-8428-F1B7AC720B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252729"/>
            <a:ext cx="9755970" cy="5605271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爱里没有惧怕。我们爱因为神先爱我们。</a:t>
            </a:r>
            <a:r>
              <a:rPr lang="zh-TW" altLang="en-US" sz="48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做蒙慈爱的儿女。</a:t>
            </a:r>
            <a:endParaRPr lang="en-US" altLang="zh-TW" sz="48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人因为不信和惧怕，心中太多诡诈，很多隐藏和敌意，</a:t>
            </a:r>
            <a:r>
              <a:rPr lang="zh-TW" altLang="en-US" sz="48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留下破口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要使人真正和睦，只能靠圣灵的大能，</a:t>
            </a:r>
            <a:r>
              <a:rPr lang="zh-TW" altLang="en-US" sz="48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将神的爱浇灌在我们心里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TW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罗马书 </a:t>
            </a:r>
            <a:r>
              <a:rPr lang="en-US" altLang="zh-TW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5:5)《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赐我自由</a:t>
            </a:r>
            <a:r>
              <a:rPr lang="en-US" altLang="zh-TW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29585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紅紫色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865</Words>
  <Application>Microsoft Office PowerPoint</Application>
  <PresentationFormat>寬螢幕</PresentationFormat>
  <Paragraphs>45</Paragraphs>
  <Slides>7</Slides>
  <Notes>7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標楷體</vt:lpstr>
      <vt:lpstr>Aptos</vt:lpstr>
      <vt:lpstr>Arial</vt:lpstr>
      <vt:lpstr>Trebuchet MS</vt:lpstr>
      <vt:lpstr>Wingdings 3</vt:lpstr>
      <vt:lpstr>多面向</vt:lpstr>
      <vt:lpstr>【与基督真实同行】第十七讲</vt:lpstr>
      <vt:lpstr>基督是神的儿子，祂是和平之君。</vt:lpstr>
      <vt:lpstr>怎样活出神儿子和平特质的生命呢？</vt:lpstr>
      <vt:lpstr>怎样活出神儿子和平特质的生命呢？</vt:lpstr>
      <vt:lpstr>如何活出「和平之子」的生命呢？</vt:lpstr>
      <vt:lpstr>如何活出「和平之君」的生命呢？</vt:lpstr>
      <vt:lpstr>使人和睦生命需要圣灵赐蒙爱的心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 kwong wong</dc:creator>
  <cp:lastModifiedBy>KARAR CHAN</cp:lastModifiedBy>
  <cp:revision>3</cp:revision>
  <dcterms:created xsi:type="dcterms:W3CDTF">2026-03-12T10:45:44Z</dcterms:created>
  <dcterms:modified xsi:type="dcterms:W3CDTF">2026-03-12T16:26:34Z</dcterms:modified>
</cp:coreProperties>
</file>