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9"/>
  </p:notesMasterIdLst>
  <p:sldIdLst>
    <p:sldId id="289" r:id="rId2"/>
    <p:sldId id="290" r:id="rId3"/>
    <p:sldId id="287" r:id="rId4"/>
    <p:sldId id="291" r:id="rId5"/>
    <p:sldId id="292" r:id="rId6"/>
    <p:sldId id="288" r:id="rId7"/>
    <p:sldId id="29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EDCCA7-CBBA-4275-B4DD-EABB46B45A52}" type="datetimeFigureOut">
              <a:rPr lang="zh-HK" altLang="en-US" smtClean="0"/>
              <a:t>13/2/2026</a:t>
            </a:fld>
            <a:endParaRPr lang="zh-HK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56672-AD62-49C4-A4E5-E91B5F3C1FB5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688740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BB018-9119-3CDB-C59E-211C21684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37C8C2FF-2FEA-43D3-275F-A412A7D1EE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FB69BFD-2C3B-12C0-CD96-4046A3CAD1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206D3C6-29DF-BE2E-5107-F764A5A60C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9867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FB01AE-EB54-C553-72B3-B4E3396FF1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10B49FD6-0B8D-6E82-70CE-1DF39B6B54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6919E2EE-FEEC-AB2D-14E1-D525E0B3A7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AD7A0D4-45D5-6E66-40B4-5222EC9129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42571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53B9D1-0E66-33D3-DC61-EDDF9A92EC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95A87F3E-897A-1907-DBAF-5CA4208419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C58E5838-E700-3EB0-B575-8412E9FB53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DE616D3-7F1E-B44B-256F-CC4E954592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94849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3F02A6-D7A4-8B74-4971-BB7CE95C7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64B133C2-EE8B-EE62-487E-A6200123F5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63B46982-115E-A6AA-9675-76B7B24F49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866AF17-A9D1-6AAA-C7EA-AE1B050FD2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84818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5AEE81-9A26-0D04-B59C-9B2F41ED00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3436E9B1-AB87-6D03-E104-2DBF874D1B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7FFAB93B-5370-C836-1BC6-6CA03DA1C3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11452D5-54C1-A125-7532-02A0CF602A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1975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B67A53-F614-350D-2C36-8ED3AA3685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33E49521-C9FE-C7A2-C496-39AACCE477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B3E18E95-BDAD-9F7A-DCE2-288616590F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5E58CA0-CAAA-8F2F-CC06-4F1F3D4E00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88500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D744B8-4C4E-CEE3-A17C-206110BEA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BB9E0919-14FF-D8B6-B707-D4B54DFC73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561FF1F6-2E29-BD0E-2058-DB79C338E5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E25702C-2E2B-A047-5FC0-53996E4902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0462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13/2/2026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55780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13/2/2026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142210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13/2/2026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405530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13/2/2026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216603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13/2/2026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6171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13/2/2026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2118030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13/2/2026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1386611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13/2/2026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888277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13/2/2026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652194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13/2/2026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881449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13/2/2026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933823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13/2/2026</a:t>
            </a:fld>
            <a:endParaRPr lang="zh-HK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11322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13/2/2026</a:t>
            </a:fld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940110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13/2/2026</a:t>
            </a:fld>
            <a:endParaRPr lang="zh-HK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843115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13/2/2026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418778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13/2/2026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061243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818D-55E7-4785-AFA6-AACC8872370D}" type="datetimeFigureOut">
              <a:rPr lang="zh-HK" altLang="en-US" smtClean="0"/>
              <a:t>13/2/2026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7C8185-8464-41FD-9539-F2AC1FD8DE42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220191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C221B-1FAE-D1A9-0769-AE0D9754C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2A68F5-E376-797E-2EC1-0D3FFF143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与基督真实同行</a:t>
            </a:r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十三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D648E39-2368-CB1C-BA24-BA313F007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039730" cy="5605271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从永恒看今生论八福</a:t>
            </a:r>
            <a:r>
              <a:rPr lang="zh-CN" altLang="en-US" sz="4000" b="1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的人生 </a:t>
            </a:r>
            <a:r>
              <a:rPr lang="en-US" altLang="zh-TW" sz="4000" b="1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新的解经角度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旧约的八德：敬畏，顺服、圣洁、谨守、谦卑、良善、公义、信实。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就算你做到了，都只是个人的基本责任。因为这是神对人品格上的要求。做到是应该的，做不到是要被罚的。这是律法的要求，叫人知罪和悔改。这是个人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修身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之道。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新约的八福：虚心的人、哀恸的人、温柔的人、饥渴慕义的人、怜恤人的人、清心的人、使人和睦的人、为义受逼迫的人。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84432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194275-0A27-DDAA-E3F4-EAE11EF3D3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E9FB807-F6FF-9167-FDD5-BC6EB9EC2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与基督真实同行</a:t>
            </a:r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十三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2D8B332-C21F-F04C-5BB9-74EC5767E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9843085" cy="5605271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八福在世人眼中是弱者的特质，其实是活出信心的人。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若能活出这些生命特质，便可以成为一个被神用来彰显神国度的人。因为这是稣基督生命的样式。永恒的主，我们的天父，从天上宝座看下来，会带着笑脸。你在地上这样靠着神的恩典生活，天使也会顺服地听候差遣，因为你身上有属天的气味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主耶稣说：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他们不属世界，正如我不属世界一样。求你用真理使他们成圣；你的道就是真理。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17:16-17)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268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7AB9FA-6780-9068-FB22-3A8ED6BAB4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09B6FEB-454E-FB65-703D-80071BF27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与基督真实同行</a:t>
            </a:r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十三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AA13F29-8240-1330-CC76-6CCB0CF78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9582235" cy="5605271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主题：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从永恒看今生论温柔的人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温柔的人有福了！因为他们必承受地土。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5:5)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什么是温柔的人？很难定义。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原文是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Praus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温和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谦卑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细心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5:5; 21:5;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彼前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3:4)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「体谅，柔和，友好，谦虚」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但不温柔的人，我们是较容表达。就是固执，立场刚硬，不易说服，无法安慰，令人想避之则吉的人。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78805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2A460C-B8D7-78F7-AB46-7A1B73544C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ABB5CEA-44AA-77B1-BC7D-0170A7E70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HK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温柔的人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是指祂有基督的温柔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EF506B0-4359-6ED4-3BF5-D70AEB08C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9744762" cy="5605271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所以，解经家说：温柔的人是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对神顺服，对人柔软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的人。意思是能适当体贴别立场人，在相处时能让人感舒服的人。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主耶稣说：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我心里柔和谦卑，你们当负我的轭，学我的样式；这样，你们心里就必得享安息。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11:29)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基督的温柔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是一种贵族的气质。就是处变不惊，遇到冒犯自己的人，能冷静表达自己的立场。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8481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72A89-28C7-0D7F-71D0-A1A928750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EBB2E8F-9E5A-DE94-33D9-C91353CD3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 fontScale="90000"/>
          </a:bodyPr>
          <a:lstStyle/>
          <a:p>
            <a:r>
              <a:rPr lang="zh-HK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温柔的人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为何能承受地土？</a:t>
            </a:r>
            <a:b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1097275-2EC8-5211-AB74-8BC49D8C55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322899" cy="5605271"/>
          </a:xfrm>
        </p:spPr>
        <p:txBody>
          <a:bodyPr>
            <a:normAutofit fontScale="92500"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让我们从三个向度，从神的角度、从人和从世界的角度看一个温柔的人之影响力。了解他为何能承受地土？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从神的角度：温柔的人对神顺服，能不靠自己硬来，原意等候神出手，愿意对神的安排顺服。所以最终会得到神所应许之地 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祝福和影响力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温柔的人是有充足自信和有安全感的人。</a:t>
            </a:r>
            <a:endParaRPr lang="en-US" altLang="zh-TW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像大卫王能用信心信任神，不动手杀扫罗王。这就是一种对神的温柔，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神必为他负全责。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72169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D21708-315D-8384-C26A-A18EF0C85A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6A2D43-35D7-5CB8-ABF7-F8F115DD4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 fontScale="90000"/>
          </a:bodyPr>
          <a:lstStyle/>
          <a:p>
            <a:r>
              <a:rPr lang="zh-HK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温柔的人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为何能承受地土？</a:t>
            </a:r>
            <a:b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EC96D8E-5072-683E-6EE6-556D3DB516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514923" cy="5605271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从人的角度，温柔的人是易容相处的人，能体谅别人，能站在别人的角度看事情。所谓得人心者得天下。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态度决定你的高度：餐厅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温柔的人有贵族的气质，能忍受别人的冒犯而不生气，很清楚自己的身份应该有的表现。甚至能让别人为他出头指责冒犯的人。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我的态度为何要由别人的态度决定：恒久温柔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温柔的人能忍耐，是能「坐享其成」的人。</a:t>
            </a:r>
            <a:endParaRPr lang="en-US" altLang="zh-TW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40440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40B00B-7423-8D67-3682-3D0A6ABBEB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F2CB579-ABE9-D52F-2F0A-61911960B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 fontScale="90000"/>
          </a:bodyPr>
          <a:lstStyle/>
          <a:p>
            <a:r>
              <a:rPr lang="zh-HK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温柔的人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为何能承受地土？</a:t>
            </a:r>
            <a:b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ACFE247-4855-04CC-0742-827EA74932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52729"/>
            <a:ext cx="10322899" cy="5605271"/>
          </a:xfrm>
        </p:spPr>
        <p:txBody>
          <a:bodyPr>
            <a:normAutofit fontScale="92500"/>
          </a:bodyPr>
          <a:lstStyle/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从世界的角度：温柔的人是有王者气质的君子，令人信任，有一种安全感是天生的王者。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他能胜过孤儿的灵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君尊皇族的觉醒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》)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温柔的人能先听后说。不急于表现自己。能轻看眼前的得失，不会为利益和面子而自乱阵脚，心急发言。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是一种智者的生命表现：安静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所有群体都渴慕有一位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和平之君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出现，能公平智慧地处理冲突，带下和谐，愿意这人做他们的共主。围绕着他来建立联盟。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人皇的生命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03055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161</TotalTime>
  <Words>1089</Words>
  <Application>Microsoft Office PowerPoint</Application>
  <PresentationFormat>寬螢幕</PresentationFormat>
  <Paragraphs>38</Paragraphs>
  <Slides>7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標楷體</vt:lpstr>
      <vt:lpstr>Aptos</vt:lpstr>
      <vt:lpstr>Arial</vt:lpstr>
      <vt:lpstr>Trebuchet MS</vt:lpstr>
      <vt:lpstr>Wingdings 3</vt:lpstr>
      <vt:lpstr>多面向</vt:lpstr>
      <vt:lpstr>【与基督真实同行】第十三讲</vt:lpstr>
      <vt:lpstr>【与基督真实同行】第十三讲</vt:lpstr>
      <vt:lpstr>【与基督真实同行】第十三讲</vt:lpstr>
      <vt:lpstr>温柔的人是指祂有基督的温柔</vt:lpstr>
      <vt:lpstr>温柔的人为何能承受地土？ </vt:lpstr>
      <vt:lpstr>温柔的人为何能承受地土？ </vt:lpstr>
      <vt:lpstr>温柔的人为何能承受地土？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4</cp:revision>
  <dcterms:created xsi:type="dcterms:W3CDTF">2026-02-12T10:33:25Z</dcterms:created>
  <dcterms:modified xsi:type="dcterms:W3CDTF">2026-02-12T16:52:05Z</dcterms:modified>
</cp:coreProperties>
</file>