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90" r:id="rId2"/>
    <p:sldId id="291" r:id="rId3"/>
    <p:sldId id="292" r:id="rId4"/>
    <p:sldId id="293" r:id="rId5"/>
    <p:sldId id="294" r:id="rId6"/>
    <p:sldId id="295" r:id="rId7"/>
    <p:sldId id="296" r:id="rId8"/>
    <p:sldId id="297" r:id="rId9"/>
    <p:sldId id="298" r:id="rId10"/>
    <p:sldId id="299" r:id="rId11"/>
    <p:sldId id="300" r:id="rId12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CD0706-7167-4459-A362-FE8FFE12DE42}" type="datetimeFigureOut">
              <a:rPr lang="zh-HK" altLang="en-US" smtClean="0"/>
              <a:t>27/3/2026</a:t>
            </a:fld>
            <a:endParaRPr lang="zh-HK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351D0E-78C8-464F-9BEC-A8F2F75D56A9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435784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CBB018-9119-3CDB-C59E-211C21684C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37C8C2FF-2FEA-43D3-275F-A412A7D1EE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4FB69BFD-2C3B-12C0-CD96-4046A3CAD1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206D3C6-29DF-BE2E-5107-F764A5A60C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98672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F71A60-B866-A171-97B2-BD67FC007C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1DE4110D-8237-0FC6-0A37-D1AA00FFADF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43EC1A4C-DAF7-7CB6-3BB5-71D3B9018E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058BC94-B61D-345D-2DFD-93114F2362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48915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045A43-70EF-F28A-035A-982F4C0C15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71360A67-A9E9-AD96-5E3B-F83EECE5C8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D3EF8E3F-BA38-8E4F-D0BC-11C2748928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34D3600-21F3-458A-4154-B01E29CDCE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8182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CB7E44-CB38-78D5-BBFD-F9AE3D6737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916C6732-7414-6862-BAB3-9D96B3C6B1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2387B3FB-3274-3185-7C8F-ADDE928B36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A3093F0-E2E4-FCCB-432A-3330829E3E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69094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0898EA-3DE8-5A5D-ADA0-1585D92C73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A7248D13-518F-575F-AA2C-E5D3C706BCE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737B0980-BDFA-299E-17ED-7312B1549C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C46D1AD-205B-39C8-BE2D-AD52DA65B6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47778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25E066-3502-5D26-BF93-7FC74EDA3B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74A1CB1D-1113-4A10-3BA1-45BA36042D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4ED89BCF-7BC4-F415-57E0-FB88739322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A356EDC-AC86-6D3F-6762-46E8840525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83378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E8A200-BE33-FD43-D3E5-2234D931ED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44D409B4-F1DB-25B7-77DD-6646B5BBB5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E533D39B-B3FD-BBC6-511E-53F6EC1231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7B8A7E8-8E3C-C284-6C5B-5887BE724A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534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038922-2C03-63DD-550C-0DD1ECD375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2E268108-2816-E970-84A9-363A5E43F7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B4D1B321-916B-1639-E14E-3BCD63B259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C37CB4F-5629-757B-9404-FCA53B50DF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77928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8B2193-ADA3-108F-986F-45C8CA898C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C138D48E-073A-A9D3-C436-0BEF2E791A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8C5414B4-6423-F8E8-9EAC-C779D3B5D0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5BB471A-AC87-7B83-D52A-D610230BF3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62466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96EB5B-AE5E-6631-4344-C087703F4B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21625DAD-86AE-8ACF-5000-BFB68414DF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1C551FD3-9521-489C-1292-E46607607F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4EDEDA52-A7FC-F718-6ADA-DE3DCFA966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592878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09C78B-AF02-4FE6-F06A-F62F174E52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5113CDBD-8712-5483-58A0-E5ED78983D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F8DFAFB3-435A-1416-5B7F-0FD72BC7B8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52F7FED-4802-FF3D-C19F-B4EC145310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78424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27/3/2026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522804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27/3/2026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785931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27/3/2026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603351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27/3/2026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283903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27/3/2026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856586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27/3/2026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9420546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27/3/2026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2871577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27/3/2026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968105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27/3/2026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435101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27/3/2026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926051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27/3/2026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773220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27/3/2026</a:t>
            </a:fld>
            <a:endParaRPr lang="zh-HK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926164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27/3/2026</a:t>
            </a:fld>
            <a:endParaRPr lang="zh-HK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4036654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27/3/2026</a:t>
            </a:fld>
            <a:endParaRPr lang="zh-HK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775492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27/3/2026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523041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27/3/2026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422275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8818D-55E7-4785-AFA6-AACC8872370D}" type="datetimeFigureOut">
              <a:rPr lang="zh-HK" altLang="en-US" smtClean="0"/>
              <a:t>27/3/2026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E7C8185-8464-41FD-9539-F2AC1FD8DE42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993168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5C221B-1FAE-D1A9-0769-AE0D9754C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2A68F5-E376-797E-2EC1-0D3FFF143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与基督真实同行</a:t>
            </a:r>
            <a:r>
              <a:rPr lang="en-US" altLang="zh-CN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十九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D648E39-2368-CB1C-BA24-BA313F007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39" y="1131931"/>
            <a:ext cx="10176595" cy="5726069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从永恒看今生论八福与先知性人生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人若因我辱骂你们，逼迫你们，捏造各样坏话毁谤你们，你们就有福了！</a:t>
            </a:r>
            <a:r>
              <a:rPr lang="zh-CN" altLang="en-US" sz="40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应当欢喜快乐，因为你们在天上的赏赐是大的。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在你们以前的先知，人也是这样逼迫他们。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5:11-12)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耶稣看谁是先知？什么是先知？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听神的话语，信神的话语，传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的话语。传达此刻神的心意和命令。</a:t>
            </a: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21933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67CB8A-0EA3-3EA1-7B70-97FCA49E61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3C151F4-2E85-7D80-4E78-207108B3F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福与先知性人生的关系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14847C8-4212-2A2E-1993-33E727AF8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3804" y="1141763"/>
            <a:ext cx="10315034" cy="5495011"/>
          </a:xfrm>
        </p:spPr>
        <p:txBody>
          <a:bodyPr>
            <a:normAutofit/>
          </a:bodyPr>
          <a:lstStyle/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8.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作神的先知为何要为义受逼迫？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不能为主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忍受磨难的人，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很难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好先知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为义受逼迫的人有福了！因为天国是他们的。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5:10)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忍受试探的人是有福的，因为他经过试验以后，必得生命的冠冕；这是主应许给那些爱他之人的。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雅各书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1:12)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当基督呼召一个人，是召他来为他死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72616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58A2D9-2D36-8252-F13F-5365F75EA7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597694C-CB06-7BC0-C7FF-BE7DC024A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先知性人生</a:t>
            </a:r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要活出八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</a:t>
            </a:r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的生</a:t>
            </a:r>
            <a:endParaRPr lang="zh-CN" altLang="en-US" sz="4800" b="1" dirty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263432D-077A-C21A-79FC-9C2C8EF26F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043443"/>
            <a:ext cx="9666104" cy="5873335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先知性的人生，就是活出基督伟大的一生。在祂所到之处都能叫天国降临。</a:t>
            </a:r>
            <a:endParaRPr lang="en-US" altLang="zh-TW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因为人子来，并不是要受人的服侍，乃是要服侍人，并且要舍命作多人的赎价。   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马可福音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10:45)</a:t>
            </a:r>
          </a:p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让我爱而不受感戴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让我爱而不受感戴，让我事而不受赏赐；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让我尽力而不被人记，让我受苦而不被人睹。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只知倾酒不知饮酒，只想擘饼不想留饼；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倒出生命来使人得幸福，舍弃安宁来使人得舒服。</a:t>
            </a:r>
          </a:p>
        </p:txBody>
      </p:sp>
    </p:spTree>
    <p:extLst>
      <p:ext uri="{BB962C8B-B14F-4D97-AF65-F5344CB8AC3E}">
        <p14:creationId xmlns:p14="http://schemas.microsoft.com/office/powerpoint/2010/main" val="596677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8D86D6-1AB6-3A46-9A9B-7FDAC44582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862BB2A-849B-0015-BC4A-0FAD81C49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从永恒看今生论八福与先知性人生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7809738-6AB6-C378-5AD7-ABF22E4D9B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0" y="1131931"/>
            <a:ext cx="9966284" cy="5873335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什么是先知性的人生？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一个与神同行，活在当下，心有永生的天上人的一生。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祂效法「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耶稣基督道成肉身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的使命人生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40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是一群世界不配有的人。</a:t>
            </a:r>
            <a:endParaRPr lang="en-US" altLang="zh-CN" sz="4000" b="1" dirty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为什么先知一定要受逼迫？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主说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他们不属世界，正如我不属世界一样。求你用真理使他们成圣；你的道就是真理。你怎样差我到世上，我也照样差他们到世上。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17:16-18)</a:t>
            </a: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99254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D95E1C-4EFA-6567-93A3-04C15277C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5530492-9574-41B3-5924-2E7BA464C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八福与先知性人生的关系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07A3B89-C255-AF77-7A46-32480CA2A5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0" y="984665"/>
            <a:ext cx="9966284" cy="5873335"/>
          </a:xfrm>
        </p:spPr>
        <p:txBody>
          <a:bodyPr>
            <a:normAutofit fontScale="92500" lnSpcReduction="10000"/>
          </a:bodyPr>
          <a:lstStyle/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作神的先知为何要有虚心？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变回小孩子般单纯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地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倚靠，才能当先知。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虚心的人有福了！因为天国是他们的。   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5:3)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虚心的人，就是承认说：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我不行，我不够，我不懂，我不能的人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要回转变成小孩子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。」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主耶稣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哪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一个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时候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表现是虚心？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我现在心里忧愁，我说什么才好呢？父啊，救我脱离这时候；但我原是为这时候来的。父啊，愿你荣耀你的名！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12:27-28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19773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63B511-1E96-2647-DB65-3F6C7545ED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96D98F-8664-2842-488E-1E2BB8D55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福与先知性人生的关系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AC5DA52-2D14-C493-D6ED-4166A77873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644" y="1200755"/>
            <a:ext cx="9784092" cy="5564525"/>
          </a:xfrm>
        </p:spPr>
        <p:txBody>
          <a:bodyPr>
            <a:normAutofit fontScale="92500" lnSpcReduction="20000"/>
          </a:bodyPr>
          <a:lstStyle/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作神的先知为何要有哀恸？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作先知要有对世间苦难感同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身受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哀恸的人有福了！因为他们必得安慰。   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5:4)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哀恸的人面对的是一个绝望的世界，使他心境破碎，经常会为别人的遭遇而感难过无助，泪流不止。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泪眼先知耶利米。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这是代祷者和先知需要有的生命特质。若你是常哀恸的人，快来到天父的施恩宝座前支取这安慰，为要得怜恤蒙恩惠作随时的帮助。你今天支取这安慰了吗？</a:t>
            </a: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65317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FE70A0-0070-E159-16F0-0DF3546D87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CC65BEE-04F2-B047-E2BE-7CDAD11C2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福与先知性人生的关系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683CF44-C598-6A88-1725-05AE79241E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131931"/>
            <a:ext cx="10103444" cy="5890661"/>
          </a:xfrm>
        </p:spPr>
        <p:txBody>
          <a:bodyPr>
            <a:normAutofit fontScale="92500" lnSpcReduction="20000"/>
          </a:bodyPr>
          <a:lstStyle/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作神的先知为何要有温柔？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要有基督的温柔和忍耐，才能流露出天国贵族的生命。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温柔的人有福了！因为他们必承受地土。 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5:5)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有王者的温柔（基督的温柔），才能发出正面影响力，不会落入自怜和受害者的心态。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我父爱我，因我将命舍去，好再取回来。没有人夺我的命去，是我自己舍的。我有权柄舍了，也有权柄取回来。这是我从我父所受的命令。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10:17-18)</a:t>
            </a: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91316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4413D4-08C2-4359-D507-3F41A81679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A2EBA8F-AE43-3E3F-9E40-08ADC3638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福与先知性人生的关系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A54F02B-1963-DF9C-8880-5D148C9434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0" y="1131931"/>
            <a:ext cx="9754595" cy="5564525"/>
          </a:xfrm>
        </p:spPr>
        <p:txBody>
          <a:bodyPr>
            <a:normAutofit fontScale="85000" lnSpcReduction="20000"/>
          </a:bodyPr>
          <a:lstStyle/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4.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作神的先知为何要饥渴慕义？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能为世间不公难过，渴慕有生之年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能看见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乌讬邦出现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的人，才能勇敢成为神公义的代言人。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饥渴慕义的人有福了！因为他们必得饱足。  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5:6)  </a:t>
            </a:r>
            <a:r>
              <a:rPr lang="zh-TW" altLang="en-US" sz="40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神必使你梦想成真。</a:t>
            </a:r>
            <a:endParaRPr lang="en-US" altLang="zh-CN" sz="4000" b="1" dirty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就是从小就看不惯不公平的人。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常为世上不公平的事心痛的人。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渴望世上能有乌讬邦出现的人。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成为饿渴慕义的人要预备付代价。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一粒麦子不落在地里死了，仍旧是一粒，若死了，就结出许多子粒来。</a:t>
            </a: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88716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19AC8-C3EB-CA02-27EB-878E62DEA7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3F6F2D-D3F6-2AE1-7A31-85FA27B2A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福与先知性人生的关系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9B23C0B-2B11-E278-EE46-04030B26BF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0" y="984665"/>
            <a:ext cx="10069228" cy="5873335"/>
          </a:xfrm>
        </p:spPr>
        <p:txBody>
          <a:bodyPr>
            <a:normAutofit fontScale="92500"/>
          </a:bodyPr>
          <a:lstStyle/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5.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作神的先知为何要怜恤？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有基督的怜悯和体恤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，才能与祂同心。传出安慰的信息，领人回家。</a:t>
            </a:r>
            <a:endParaRPr lang="en-US" altLang="zh-TW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怜恤人的人有福了！因为他们必蒙怜恤。 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5:7)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怜悯原是向审判夸胜。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定罪容易，宽恕难。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我喜爱怜恤，不喜爱祭祀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他看见许多的人，就怜悯他们；因为他们困苦流离，如同羊没有牧人一般。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9:36)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94760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9F801F-E89C-37A1-11DA-0FC3F72DC7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59DA771-1F6C-2442-DE2C-6682D02C9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福与先知性人生的关系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B9B3105-0F33-F3A1-4497-BDF8F19065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0" y="1131931"/>
            <a:ext cx="9966284" cy="5873335"/>
          </a:xfrm>
        </p:spPr>
        <p:txBody>
          <a:bodyPr>
            <a:normAutofit lnSpcReduction="10000"/>
          </a:bodyPr>
          <a:lstStyle/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6.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作神的先知为何要清心？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清心是纯一爱神的人，喜爱清心的人能静听神的声音，口中的恩言能影响君王。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清心的人有福了！因为他们必得见神。   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5:8)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爱我的必蒙我父爱他，我也要爱他，并且要向他显现。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14:21)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喜爱清心的人因他嘴上的恩言，王必与他为友。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箴言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22:11)</a:t>
            </a:r>
          </a:p>
          <a:p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75655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7CBDCB-108D-E447-D85F-92A1DCA04B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9B9855D-85B4-ABA3-929D-56B659061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福与先知性人生的关系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73D97DF-BB29-706C-0307-5A3E3CD835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147" y="1053275"/>
            <a:ext cx="9990571" cy="5726069"/>
          </a:xfrm>
        </p:spPr>
        <p:txBody>
          <a:bodyPr>
            <a:normAutofit fontScale="92500" lnSpcReduction="10000"/>
          </a:bodyPr>
          <a:lstStyle/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7.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作神的先知为何要使人和睦？</a:t>
            </a: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父亲心转向儿女，儿女的心转向父亲，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传和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的福音，使人和睦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，与神和好，天人合一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使人和睦的人有福了！因为他们必称为神的儿子。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5:9)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与神和好有平安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与自己和好有喜乐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与别人和好有自由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与大地和好有能力，天人合一。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天人合一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感通天地，能知道神的心意，作祂的代言人。与大自然感通，能平静风浪，靠主的灵可治病赶鬼。</a:t>
            </a: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07869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紫色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1588</Words>
  <Application>Microsoft Office PowerPoint</Application>
  <PresentationFormat>寬螢幕</PresentationFormat>
  <Paragraphs>83</Paragraphs>
  <Slides>11</Slides>
  <Notes>11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7" baseType="lpstr">
      <vt:lpstr>標楷體</vt:lpstr>
      <vt:lpstr>Aptos</vt:lpstr>
      <vt:lpstr>Arial</vt:lpstr>
      <vt:lpstr>Trebuchet MS</vt:lpstr>
      <vt:lpstr>Wingdings 3</vt:lpstr>
      <vt:lpstr>多面向</vt:lpstr>
      <vt:lpstr>【与基督真实同行】第十九讲</vt:lpstr>
      <vt:lpstr>从永恒看今生论八福与先知性人生</vt:lpstr>
      <vt:lpstr>八福与先知性人生的关系</vt:lpstr>
      <vt:lpstr>八福与先知性人生的关系</vt:lpstr>
      <vt:lpstr>八福与先知性人生的关系</vt:lpstr>
      <vt:lpstr>八福与先知性人生的关系</vt:lpstr>
      <vt:lpstr>八福与先知性人生的关系</vt:lpstr>
      <vt:lpstr>八福与先知性人生的关系</vt:lpstr>
      <vt:lpstr>八福与先知性人生的关系</vt:lpstr>
      <vt:lpstr>八福与先知性人生的关系</vt:lpstr>
      <vt:lpstr>先知性人生要活出八福的生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4</cp:revision>
  <dcterms:created xsi:type="dcterms:W3CDTF">2026-03-26T10:25:47Z</dcterms:created>
  <dcterms:modified xsi:type="dcterms:W3CDTF">2026-03-26T16:40:10Z</dcterms:modified>
</cp:coreProperties>
</file>