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0" r:id="rId2"/>
    <p:sldId id="289" r:id="rId3"/>
    <p:sldId id="291" r:id="rId4"/>
    <p:sldId id="292" r:id="rId5"/>
    <p:sldId id="293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083A4-C850-48BE-9EAA-4BE5941E86A1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278BE-8CF8-46B0-92E0-5BB8430D6ACE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3393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C3003-B3F0-A6DD-03CF-96C5D7F99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E90255A-0C69-13C6-6B3B-5E00614D4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BC90167-E47E-2085-45DB-9558ED155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974C8F2-9F0E-04C0-40C1-C7AA2EEA4F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69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98546-9E18-AC00-179A-2A36AF509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DC0E769-B28A-A663-6320-9226245A0F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6675ED5-9F86-F6F3-DF9B-220AA83C7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2EAA3F-E95F-FC3C-8D11-AD3406F6B5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5827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51CA4-DDA9-65B2-6B06-A351CFA0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5E1493B-CE3B-66CF-A30D-3FBB75F16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A6CDBD0-F2B3-BC32-A7BE-FD8E0FD84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E03ABEF-5290-2EF2-7C4E-AE83A111F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612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3C5B1-13D7-11F6-50F6-F39312229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25C68C0-87D8-FBD4-EA32-A94CA24E5A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0815D30-593E-6AC2-CE71-3B3221D88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D2D238A-9A0D-6BB7-6835-60FDD2017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9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2107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6115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7178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95032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5573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7379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78200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740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3780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6014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631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1614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06259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4405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586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273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27/2/2026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4815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D8B72-7AF2-F1F5-4878-3E65F1450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2868AC-F3BA-39DB-8415-BF9A0317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1CA751-448B-80C4-54FE-D910EC44A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1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题目：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从永恒看今生认识基督的怜恤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怜恤人的人有福了！因为他们必蒙怜恤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有福的是怜恤人的人，因为他们必蒙怜恤。这是怎样的怜恤呢？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你真认识基督的怜悯吗？是一种从天上来的怜悯。诗歌：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神爱世人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963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从永恒看今生认识基督的怜恤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295369" cy="560527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你愿意活出这种怜恤吗？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来从基督的眼睛去看，感受祂所感受的。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耶稣走遍各城各乡，在会堂里教训人，宣讲天国的福音，又医治各样的病症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他看见许多的人，就怜悯他们；因为他们困苦流离，如同羊没有牧人一般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9:35-36)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主，我忧患的主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主啊！让我经历忧患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43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2125D-8F85-46E6-710A-7D0188763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0F7CD3-3969-539E-FC81-CFD5B5AA5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主，我忧患的主</a:t>
            </a:r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TW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主啊！让我经历忧患</a:t>
            </a:r>
            <a:r>
              <a:rPr lang="en-US" altLang="zh-TW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41263B-6DD3-8F26-805B-EEDCF1A83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35024"/>
            <a:ext cx="10176593" cy="552297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从耶路撒冷到加利利，是流离失丧世代，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饥渴的咀脸刺透了你心，呼求的哀声压碎你肺腑，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从加利利到耶路撒冷，是没有盼望时代，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你在十架上把生命倾流，浇灌了人心因人心荒凉，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因着忧患你形容枯槁你心也不再年轻，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从伯利恒城到各各他山，以爱为开始以爱为终结。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「如果忧伤患使我更爱主，让我经历忧患，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如果忧患使我更爱人，让我为爱倾流，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如果忧患使我补偿你为我流干的泪，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如果忧患使我贴近你，主啊我就你来。」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副歌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X2)</a:t>
            </a:r>
          </a:p>
        </p:txBody>
      </p:sp>
    </p:spTree>
    <p:extLst>
      <p:ext uri="{BB962C8B-B14F-4D97-AF65-F5344CB8AC3E}">
        <p14:creationId xmlns:p14="http://schemas.microsoft.com/office/powerpoint/2010/main" val="30559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019B4-A875-8058-DB3A-FF93EB484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00BF32-9BE2-E387-380E-759A5186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主，我忧患的主</a:t>
            </a:r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TW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主啊！让我经历忧患</a:t>
            </a:r>
            <a:r>
              <a:rPr lang="en-US" altLang="zh-TW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7C5996-3D4E-FD13-0A2E-E19DF00AE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35024"/>
            <a:ext cx="10176593" cy="552297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活出主怜恤的心，你便能与主同行，也必能经历到天父的怜恤。主说：「免我们的债，如同我们免了人的债。」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我喜爱怜恤，不喜爱祭祀。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经上说：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我喜爱怜恤，不喜爱祭祀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这句话的意思，你们且去揣摩。我来本不是召义人，乃是召罪人。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9:13)</a:t>
            </a:r>
          </a:p>
          <a:p>
            <a:endParaRPr lang="zh-TW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950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1D478-66FB-454F-B377-C8BF016FD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5CFC6B-EFA0-0C3B-8B8D-907A9315C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怜悯原是向审判夸胜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F752FF-DD6E-2148-3CE3-C21E68260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118720"/>
            <a:ext cx="9695601" cy="5709784"/>
          </a:xfrm>
        </p:spPr>
        <p:txBody>
          <a:bodyPr>
            <a:normAutofit fontScale="47500" lnSpcReduction="20000"/>
          </a:bodyPr>
          <a:lstStyle/>
          <a:p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因为那不怜悯人的，也要受无怜悯的审判； 怜悯原是向审判夸胜。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雅各书 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2:13)</a:t>
            </a:r>
          </a:p>
          <a:p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当下耶稣说：</a:t>
            </a:r>
            <a:r>
              <a:rPr lang="zh-TW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父啊！赦免他们；因为他们所做的，他们不晓得。</a:t>
            </a:r>
            <a:r>
              <a:rPr lang="zh-TW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23:34)</a:t>
            </a:r>
          </a:p>
          <a:p>
            <a:r>
              <a:rPr lang="zh-CN" altLang="en-US" sz="76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在十架上主耶稣仍表达祂对世人无知的怜悯。</a:t>
            </a:r>
          </a:p>
          <a:p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你们要慈悲，像你们的父慈悲一样。</a:t>
            </a:r>
            <a:r>
              <a:rPr lang="zh-TW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6:36)</a:t>
            </a:r>
          </a:p>
          <a:p>
            <a:r>
              <a:rPr lang="zh-TW" altLang="en-US" sz="76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76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</a:t>
            </a:r>
            <a:r>
              <a:rPr lang="zh-TW" altLang="en-US" sz="76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？就是</a:t>
            </a:r>
            <a:r>
              <a:rPr lang="zh-CN" altLang="en-US" sz="76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仁慈宽容的</a:t>
            </a:r>
          </a:p>
          <a:p>
            <a:r>
              <a:rPr lang="zh-CN" altLang="en-US" sz="7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能活出属天怜悯像父一样的人有福了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。因为世人能在他身上看到神。神也必会先让这人经历神的怜恤，使他能活出这种怜恤</a:t>
            </a:r>
            <a:r>
              <a:rPr lang="zh-TW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7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的生命。</a:t>
            </a:r>
          </a:p>
          <a:p>
            <a:endParaRPr lang="zh-TW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529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742</Words>
  <Application>Microsoft Office PowerPoint</Application>
  <PresentationFormat>寬螢幕</PresentationFormat>
  <Paragraphs>37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【与基督真实同行】第十五讲</vt:lpstr>
      <vt:lpstr>从永恒看今生认识基督的怜恤</vt:lpstr>
      <vt:lpstr>【主，我忧患的主】(主啊！让我经历忧患)</vt:lpstr>
      <vt:lpstr>【主，我忧患的主】(主啊！让我经历忧患)</vt:lpstr>
      <vt:lpstr>怜悯原是向审判夸胜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2026-02-26T10:44:04Z</dcterms:created>
  <dcterms:modified xsi:type="dcterms:W3CDTF">2026-02-26T16:15:02Z</dcterms:modified>
</cp:coreProperties>
</file>