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90" r:id="rId2"/>
    <p:sldId id="291" r:id="rId3"/>
    <p:sldId id="292" r:id="rId4"/>
    <p:sldId id="293" r:id="rId5"/>
    <p:sldId id="294" r:id="rId6"/>
    <p:sldId id="295" r:id="rId7"/>
    <p:sldId id="296" r:id="rId8"/>
    <p:sldId id="298" r:id="rId9"/>
    <p:sldId id="297" r:id="rId10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F27F3-969C-4C0A-8269-067862E49CA2}" type="datetimeFigureOut">
              <a:rPr lang="zh-HK" altLang="en-US" smtClean="0"/>
              <a:t>20/3/2026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8EFCF-E14F-4090-A6F2-B613405CBB7C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357571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BB018-9119-3CDB-C59E-211C21684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7C8C2FF-2FEA-43D3-275F-A412A7D1EE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FB69BFD-2C3B-12C0-CD96-4046A3CA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206D3C6-29DF-BE2E-5107-F764A5A60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867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DEAAC-5420-12EA-AEA7-42530AEF4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EB7ADDC1-A3D1-127C-673A-C922ACC3C1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D1DF3F9-5C51-4869-6A96-E08BEBAC8C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654F482-6F89-577E-B181-C920B423A6B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7043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13D85-5762-FED9-6F1A-AF7C28B1A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0BE65153-0D74-F3EB-25C9-04F87E799C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79E18E9D-1B59-9C9E-E4F7-D4E85D2A89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FE43303-7708-0923-CDFF-2D41742E16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8867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1EA6F-1739-EA6C-CE57-58D73010C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0798C9CB-6B53-2965-4AC7-627AA8C144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A244E22-D5D9-02C5-DB89-562659818E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DACE162-C355-6114-22C2-0FA91CB75E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8216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F3A17-F70B-D899-D219-BFE7CB432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AFC945D0-B954-C10D-9F63-1574C2733D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5DFB59F-26C1-4434-82A1-1D1C263F00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B9DC484-E569-7042-D5B9-E44ED0CC2A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30263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9FC038-6670-F5DB-6BFD-54A09E31C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F2F24522-711A-52F1-1D40-1D3FD2352F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F6F6AC6-B0D3-4B01-66BA-48C1794B4C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47D86AB-C284-B271-A52B-47CA9C241B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84547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1C2D0D-1B78-5964-135B-F6990587B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827209A8-DB9A-C246-1D89-1DB167D490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DB999F5-6CA6-2C9A-4749-7D818560EB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042A01A-E56E-9369-728D-9C6B759092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25707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0E632-7BB9-5010-EC9A-B7F75AFC22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A1E6D950-E578-319D-2E5A-30784025A4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6EDCAE76-32DC-A0C6-B6FD-92CF30B9BC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E5C4748-C0AA-1D61-30AA-CABFF261FE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69695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8E01C4-2505-037B-99EA-AA55986A7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299031FD-9B24-E3A8-976F-B306435541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99738AD5-16F9-690C-AC30-08BD1BDD51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F8F6BD9-36FC-6E80-0765-D1E2D0DD86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4398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66382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58290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1284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5808476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1043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696347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347376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856913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87537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217059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20/3/2026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32330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20/3/2026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314122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20/3/2026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583495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20/3/2026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460088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20/3/2026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04832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20/3/2026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322033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20/3/2026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76299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C221B-1FAE-D1A9-0769-AE0D9754C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2A68F5-E376-797E-2EC1-0D3FFF14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十八</a:t>
            </a:r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648E39-2368-CB1C-BA24-BA313F007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4476" y="1161428"/>
            <a:ext cx="10069228" cy="5475346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从永恒看今生论为义受逼迫的人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为义受逼迫的人有福了！因为天国是他们的。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5:10)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这个题目是非常难讲的。因为每个人都喜欢福乐，不喜欢受苦。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一不小心，会讲成律法主义，弄一大堆法利赛人出来。像当年抢着殉道的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孟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努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主义者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以为主动为主受苦就是为义受逼迫，是上天堂的捷径。</a:t>
            </a:r>
          </a:p>
        </p:txBody>
      </p:sp>
    </p:spTree>
    <p:extLst>
      <p:ext uri="{BB962C8B-B14F-4D97-AF65-F5344CB8AC3E}">
        <p14:creationId xmlns:p14="http://schemas.microsoft.com/office/powerpoint/2010/main" val="332193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ED0C27-73AF-A583-B4C9-8676B4EDC0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0AD1E62-82FE-9588-443A-97D78F977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为义受逼迫的本质究竟是什么？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C11A111-735F-B67E-87F8-174C92594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980" y="1008931"/>
            <a:ext cx="9783884" cy="586322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什么是为义？追求神的义。神所喜悦的事，行义就是神的旨意。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这是一种持守真理的心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是出于对神的忠心，甘愿付代价持守所信。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不是自找麻烦的去攻击别人的信仰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把自己的标准和信仰观强加在别人身上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就像你的信心要由别人来买单。这样的人不是为义受逼迫，他们在逼迫别人，招打后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埋怨说是为义受逼迫。</a:t>
            </a:r>
          </a:p>
        </p:txBody>
      </p:sp>
    </p:spTree>
    <p:extLst>
      <p:ext uri="{BB962C8B-B14F-4D97-AF65-F5344CB8AC3E}">
        <p14:creationId xmlns:p14="http://schemas.microsoft.com/office/powerpoint/2010/main" val="4156811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2077C-866E-7416-23F8-9257309647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D8E18F8-6C25-C5D1-6EA3-E4EEEB652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为义受逼迫的本质究竟是什么？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EA5DD70-BDFF-D0E2-42FE-125694CAF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067923"/>
            <a:ext cx="9783884" cy="5863229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你见过这样为义受逼迫的基督徒吗？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他们自义，傲慢，看不起世人，批评别人不圣洁，不属灵。他们传福音像老鹰，不是鸽子。活在肉体和血气中而不自知。他是为义受逼迫吗？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什么是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真正的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为义受逼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迫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呢？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应存什么心态？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若为使命付出，不会觉苦，反觉其甘甜。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使徒彼得说：「你们若是热心行善，有谁害你们呢？你们就是为义受苦，也是有福的。」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彼得前书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3:13)</a:t>
            </a:r>
          </a:p>
        </p:txBody>
      </p:sp>
    </p:spTree>
    <p:extLst>
      <p:ext uri="{BB962C8B-B14F-4D97-AF65-F5344CB8AC3E}">
        <p14:creationId xmlns:p14="http://schemas.microsoft.com/office/powerpoint/2010/main" val="2801417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F1B5C-E7D8-33DB-158D-9EEA607002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B2D83E-0580-D7AD-0ED7-878495BED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当面对当权者威吓时该如何面对？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6451CE2-02FE-E800-78B9-138567BBBA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067923"/>
            <a:ext cx="9783884" cy="586322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怕人的威吓（的威吓：或译所怕的），也不要惊慌；只要心里尊主基督为圣。有人问你们心中盼望的缘由，就要常作准备，以温柔、敬畏的心回答各人；存着无亏的良心，叫你们在何事上被毁谤，就在何事上可以叫那诬赖你们在基督里有好品行的人自觉羞愧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（彼得前书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3:14-16)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随时预备好温柔的回应为主作见证。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6510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B66E8-5EB9-5A7B-25CB-A5A4B036C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879E34-43D0-C7E4-6547-8A4E8A6E7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当面对当权者威吓时该如何面对？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ABFF3B9-E5A6-E926-025C-341811FF7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067924"/>
            <a:ext cx="9783884" cy="4900258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真的为主原故被无理逼害时，要甘心。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我们也曾为行恶受苦，对吗？为何不能为行义受苦呢？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神的旨意若是叫你们因行善受苦，总强如因行恶受苦。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彼得前书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3:17)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只是我告诉你们，要爱你们的仇敌，为那逼迫你们的祷告。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5:44)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02479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2DC70-8678-9F7D-297F-120C2C8C8A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F1C5A1-EB07-8E4B-EC9D-A5A20FD919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为何天国是为义受逼迫的人的？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BF346BD-40B1-8F41-CBF1-399931670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067924"/>
            <a:ext cx="9783884" cy="5519690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他们为神作见证而被逼迫的人。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正如主耶稣说：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凡在人面前认我的，我在我天上的父面前也必认他；凡在人面前不认我的，我在我天上的父面前也必不认他。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10:32-33)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在人面前承认主的，主在天父面前也认他，所以天国是他们的。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承认主，与为义受逼迫有什么必然关系呢？承认主会使你人生走上一条窄路，一条天路，一条超凡脱俗自由的路，也是一条不归路。这是蒙召作先知的人生。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8506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FBDE48-D720-57EB-CC0A-C3A8C7990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B26461-0FC7-A268-EE9C-A00AD0A4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为何天国是为义受逼迫的人的？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027DE4E-EB20-18AD-B1E1-11FC7D9190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660" y="1058091"/>
            <a:ext cx="9783884" cy="5790077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你们要进窄门。因为引到灭亡，那门是宽的，路是大的，进去的人也多；引到永生，那门是窄的，路是小的，找着的人也少。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7:13-14)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主耶稣总结说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人若因我辱骂你们，逼迫你们，捏造各样坏话毁谤你们，你们就有福了！应当欢喜快乐，因为你们在天上的赏赐是大的。在你们以前的先知，人也是这样逼迫他们。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5:11-12)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7877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B4FEEC-5E12-57E3-3ED0-0A95E8ED8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8A8E6F-789F-9A5D-0FA8-0100F09FC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为何天国是为义受逼迫的人的？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CA994BD-A6C8-2B43-8B19-8279290A3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067923"/>
            <a:ext cx="9852918" cy="5790077"/>
          </a:xfrm>
        </p:spPr>
        <p:txBody>
          <a:bodyPr>
            <a:normAutofit fontScale="925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为义受逼迫的人是活在天国的真实里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他蒙召作先知。听神的话语信神的话语， 传神的话语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是神的出口。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他为真理作见证，持守所信的不退让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是神忠心的仆人。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被人造谣而不退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缩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，勇敢面对攻击，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并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以此为荣。他们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都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是神的勇士。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他们以能为主受苦为乐，深知自己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天上的赏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赐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是大的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是神预备要得荣耀的人。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8650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9C3F4-15D0-AC83-F769-9ACD47B7F6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1CD995-F4FA-556F-728F-859A9484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天国是属于持守信心盼望的人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CD0B380-06A2-25BF-0F9C-7084E1182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0" y="1067923"/>
            <a:ext cx="9921744" cy="5706503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人非有信，就不能得神的喜悦；因为到神面前来的人必须信有神，且信他赏赐那寻求他的人。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亚伯拉罕因着信，蒙召的时候就遵命出去，往将来要得为业的地方去；出去的时候，还不知往哪里去。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这些人都是存着信心死的，并没有得着所应许的；却从远处望见，且欢喜迎接，又承认自己在世上是客旅，是寄居的。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他们却羡慕一个更美的家乡，就是在天上的。所以神被称为他们的神，并不以为耻，因为他已经给他们预备了一座城。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希伯来书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11:6,8,13,16)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1025773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1310</Words>
  <Application>Microsoft Office PowerPoint</Application>
  <PresentationFormat>寬螢幕</PresentationFormat>
  <Paragraphs>48</Paragraphs>
  <Slides>9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5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【与基督真实同行】第十八讲</vt:lpstr>
      <vt:lpstr>为义受逼迫的本质究竟是什么？</vt:lpstr>
      <vt:lpstr>为义受逼迫的本质究竟是什么？</vt:lpstr>
      <vt:lpstr>当面对当权者威吓时该如何面对？</vt:lpstr>
      <vt:lpstr>当面对当权者威吓时该如何面对？</vt:lpstr>
      <vt:lpstr>为何天国是为义受逼迫的人的？</vt:lpstr>
      <vt:lpstr>为何天国是为义受逼迫的人的？</vt:lpstr>
      <vt:lpstr>为何天国是为义受逼迫的人的？</vt:lpstr>
      <vt:lpstr>天国是属于持守信心盼望的人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2</cp:revision>
  <dcterms:created xsi:type="dcterms:W3CDTF">2026-03-19T10:36:56Z</dcterms:created>
  <dcterms:modified xsi:type="dcterms:W3CDTF">2026-03-19T16:19:45Z</dcterms:modified>
</cp:coreProperties>
</file>