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0" r:id="rId2"/>
    <p:sldId id="289" r:id="rId3"/>
    <p:sldId id="292" r:id="rId4"/>
    <p:sldId id="293" r:id="rId5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7" autoAdjust="0"/>
    <p:restoredTop sz="94660"/>
  </p:normalViewPr>
  <p:slideViewPr>
    <p:cSldViewPr snapToGrid="0">
      <p:cViewPr varScale="1">
        <p:scale>
          <a:sx n="78" d="100"/>
          <a:sy n="78" d="100"/>
        </p:scale>
        <p:origin x="78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F920C-5C4E-4C6B-A610-C7260FF1D0F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BC118-A4C3-4328-8A0A-C59F6ECCCC9F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55518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C3003-B3F0-A6DD-03CF-96C5D7F99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E90255A-0C69-13C6-6B3B-5E00614D41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BC90167-E47E-2085-45DB-9558ED155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974C8F2-9F0E-04C0-40C1-C7AA2EEA4F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69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7C24E-7E0C-D802-6A27-40E20960F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0BDA7404-1D42-CF00-2E99-8EA252B86A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827A789-5602-9DF6-D415-2818B770CA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E687F88-1850-220E-8E31-8A9A978DCF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7048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54B13-51DD-7F47-A6BC-8B80B4481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C80DD23-AAEE-30BC-72F6-3086B86EE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5226B09-FFFA-E96D-9F2A-7FA3D0E32E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67E804D-05B9-1F79-B5D3-15F884E0E5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6232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54562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633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3789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69105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1215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14383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744397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9052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2101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4650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3671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10389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10925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4843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6569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18690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6/3/2026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8245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D8B72-7AF2-F1F5-4878-3E65F1450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2868AC-F3BA-39DB-8415-BF9A03174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回顾八福的头五福：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71CA751-448B-80C4-54FE-D910EC44A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3856"/>
            <a:ext cx="9764634" cy="572414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虚心的人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回转像小孩，自觉无助，自视无有，自认无知，自知无能，才能进入神的国。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对别人苦难感同身受的代祷者，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是会把很多痛心的问号带到天父面前的人。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是温和、谦卑、细心、体谅、柔和、友好的人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，能活出基督的温柔的人。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饥渴慕义的人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看不惯不公平，要改变世界，知其不可为而为之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怜恤人的人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能活出属天怜悯像天父一样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慈悲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他们免人的债，也必蒙神免债。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963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32048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十六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033611"/>
            <a:ext cx="9783884" cy="5873335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题目：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从永恒看今生论清心的人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清心的人有福了！因为他们必得见神。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5:8)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什么叫清心？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不是清空自己的心，不是清心寡欲，不是无欲无求。清心是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以纯一的心爱神的人。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什么是以纯一的心爱神的人？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我心属于你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有了我的命令又遵守的，这人就是爱我的；爱我的必蒙我父爱他，我也要爱他，并且要向他显现。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14:21)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443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C0961-0B60-F669-2B5B-35D6FCE77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EE28F8-46D5-3F53-FBD7-9086B49AA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从永恒看今生论清心的人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23137A8-E762-67BB-F5EE-59F08F596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64634" cy="5605271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专一爱神 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清心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的人所得的福是什么呢？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必得见神，是什么意思？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见到神，感受到神同在，看到神的工作。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必得见神会带来什么祝福？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能使万事互相效力，叫爱神的人得益处。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8:26)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能听到神的话，并用信心迎上神迹的人。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像大卫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看见神的同在，愿意顺服百事顺利的人。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像约瑟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195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D1235-8C88-4CAA-CC48-0C8821F3C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F385D6-5ED5-4D99-A023-2B3CF55B3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从永恒看今生论清心的人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B7570F-2D16-D651-5324-23A803B1B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64634" cy="5605271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清心的人有什么影响力？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喜爱清心的人因他嘴上的恩言，王必与他为友。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22:11)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清心的人能领受天上的智慧，可影响君王。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用纯一的爱去对神和对人。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No love no voice. No love no healing.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没有爱就没有声音，没有爱就没有疗愈。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爱神的人才能听到神的声音，以神的爱去面对问题的人有医治的大能。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5571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577</Words>
  <Application>Microsoft Office PowerPoint</Application>
  <PresentationFormat>寬螢幕</PresentationFormat>
  <Paragraphs>33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標楷體</vt:lpstr>
      <vt:lpstr>Aptos</vt:lpstr>
      <vt:lpstr>Arial</vt:lpstr>
      <vt:lpstr>Trebuchet MS</vt:lpstr>
      <vt:lpstr>Wingdings 3</vt:lpstr>
      <vt:lpstr>多面向</vt:lpstr>
      <vt:lpstr>回顾八福的头五福：</vt:lpstr>
      <vt:lpstr>【与基督真实同行】第十六讲</vt:lpstr>
      <vt:lpstr>从永恒看今生论清心的人</vt:lpstr>
      <vt:lpstr>从永恒看今生论清心的人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5</cp:revision>
  <dcterms:created xsi:type="dcterms:W3CDTF">2026-03-05T10:18:49Z</dcterms:created>
  <dcterms:modified xsi:type="dcterms:W3CDTF">2026-03-05T16:06:48Z</dcterms:modified>
</cp:coreProperties>
</file>