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86" r:id="rId2"/>
    <p:sldId id="291" r:id="rId3"/>
    <p:sldId id="287" r:id="rId4"/>
    <p:sldId id="288" r:id="rId5"/>
    <p:sldId id="289" r:id="rId6"/>
    <p:sldId id="29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3FD3B-457C-47E0-9361-DC3FEA913F56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AD685-1CF7-40B1-9A9A-0F1D60D7FB50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6007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D5D35-84F9-70DF-6C06-1A2AE239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8143606-9F16-AEE2-6C78-26EC6ECFC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0A1266C-0A41-8DE6-8BB1-CAFD92521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B5B5948-B8A9-106E-4E27-CC5963AFA1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7015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10125-9E44-D730-82B7-B89AAD0BC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8F78A3D-E8C1-43A0-E2EC-9BD1CB4ACC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408827A-92E9-E615-A3F0-4C26075E34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33E9E5-DB62-0553-6F36-944DB85AE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4545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F9B71-911D-AA45-E94F-1074470D0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D60834E-DF92-197A-A0A2-1EC7300858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586E00E-CA7F-2BDB-89DB-AC3655CDA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6E9DE45-44A1-EBBA-84EC-B3BD058B22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335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5889A-6723-3791-9AFD-7DE18D5C3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ACB0660-D995-D5DB-70C1-00EB6A61E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87802910-BD6E-4456-6BA9-03F711929E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6D1F7C0-9EA9-E0EC-0EF0-E4585B8137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581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4300B-96EF-A605-ECD2-99CB71C43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88C6F5D-822C-B438-DB46-440FB2F283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1342F92-B73C-3FF7-BD98-94B1534C7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6D9483-6523-C5C0-1F41-4D5510C25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19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7264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0344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3136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85725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7481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03979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55905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039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3309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9076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9563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1246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9813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6883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34575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9634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23/1/2026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5904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56083"/>
            <a:ext cx="10551008" cy="5918092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登山宝训中作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天国使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耶稣看见这许多的人，就上了山，既已坐下，门徒到他跟前来，他就开口教训他们，说：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虚心的人有福了！因为天国是他们的。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为义受逼迫的人有福了！因为天国是他们的。人若因我辱骂你们，逼迫你们，捏造各样坏话毁谤你们，你们就有福了！应当欢喜快乐，因为你们在天上的赏赐是大的。在你们以前的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，人也是这样逼迫他们。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    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5:1-3,10-12)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CF7F6-6207-BB5C-EE09-A289CC201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840462-5A54-2C67-60DC-9DF276F30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登山宝训中作天国使徒的生命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973981-08B0-2A4C-BF61-9E88C274F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634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登山宝训是指马太福音五章到七章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登山宝训：地上的天上人生活守则。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一个有永生的人，该如何活在今生？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不能用今生的道德眼光看登山宝训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登山宝训，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的角度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，像耶稣基督一样。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天国使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生命是活出基督神子的荣耀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27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135CE-0B41-1FAA-EED8-1F9E9B918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78FE5F-5534-DCBB-D6E9-D919BC2B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的角度去看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5BE5777-DD7E-76D0-2D9D-068AE246D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94751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超越公平的要求，是要你作神的代言人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只是我告诉你们，要爱你们的仇敌，为那逼迫你们的祷告。这样就可以作你们天父的儿子；因为他叫日头照好人，也照歹人；降雨给义人，也给不义的人。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所以，你们要完全，像你们的天父完全一样。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5:44-45,48)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要在有限的今生活出永生神儿子的荣耀。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267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9ADB9-EBC0-6E62-8EEF-8493105E8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B4FB0C-61EC-566A-C4E4-9D4B063AF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从旧约的八德到新约的八福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153D04-233C-BDB1-C48D-8C6971CB7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72" y="1567362"/>
            <a:ext cx="10452685" cy="5020252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敬畏，顺服、圣洁、谨守、谦卑、良善、公义、信靠。这是旧约蒙福的八德。这些美好的榜样能让人追求成圣靠近神。为何新约却变成八福呢？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虚心、哀恸、温柔、饥渴慕义、怜恤人、清心、使人和睦、为义受逼迫。与旧约八德有何区别呢？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彷佛旧约八德是重视个人私德，适合用来修身。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八福是生命，侧重流露爱与合一，用来齐家、治国、平天下。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那一个更像耶稣的生命？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868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C700C-1384-45D0-F87A-3F87CDFE1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37DE61-26E3-42E0-F56B-79085C40F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活出八福的人能像耶稣改变世界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A4E51B-0EEA-90B2-3AAE-35250D29D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22899" cy="560527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有福了！因为天国是他们的。哀恸的人有福了！因为他们必得安慰。温柔的人有福了！因为他们必承受地土。饥渴慕义的人有福了！因为他们必得饱足。怜恤人的人有福了！因为他们必蒙怜恤。清心的人有福了！因为他们必得见神。使人和睦的人有福了！因为他们必称为神的儿子。为义受逼迫的人有福了！因为天国是他们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5:3-10)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其实，八福是指出一个无权无势的人，如何能靠神改变世界？这就是耶稣基督生命的简介。</a:t>
            </a:r>
          </a:p>
        </p:txBody>
      </p:sp>
    </p:spTree>
    <p:extLst>
      <p:ext uri="{BB962C8B-B14F-4D97-AF65-F5344CB8AC3E}">
        <p14:creationId xmlns:p14="http://schemas.microsoft.com/office/powerpoint/2010/main" val="360152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F5DEF-0C2A-9FDA-635F-973235B2F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969C2E-D686-3DA3-575B-748AF7001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读登山宝训的正确态度是什么？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B79724-BE37-2865-3E1A-580AEB3C0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22899" cy="5605272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听了我的话就遵行的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，这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人有福了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凡听见我这话就去行的，好比一个聪明人，把房子盖在盘石上；雨淋，水冲，风吹，撞着那房子，房子总不倒塌，因为根基立在盘石上。凡听见我这话不去行的，好比一个无知的人，把房子盖在沙土上；雨淋，水冲，风吹，撞着那房子，房子就倒塌了，并且倒塌得很大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7:24-27)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读完一段问：「主啊！你要我怎样跟随你？」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421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911</Words>
  <Application>Microsoft Office PowerPoint</Application>
  <PresentationFormat>寬螢幕</PresentationFormat>
  <Paragraphs>32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【与基督真实同行】第十讲</vt:lpstr>
      <vt:lpstr>登山宝训中作天国使徒的生命</vt:lpstr>
      <vt:lpstr>要《从永恒看今生》的角度去看</vt:lpstr>
      <vt:lpstr>从旧约的八德到新约的八福</vt:lpstr>
      <vt:lpstr>活出八福的人能像耶稣改变世界</vt:lpstr>
      <vt:lpstr>读登山宝训的正确态度是什么？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2026-01-22T10:51:00Z</dcterms:created>
  <dcterms:modified xsi:type="dcterms:W3CDTF">2026-01-22T16:31:28Z</dcterms:modified>
</cp:coreProperties>
</file>