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4" r:id="rId2"/>
    <p:sldId id="296" r:id="rId3"/>
    <p:sldId id="295" r:id="rId4"/>
    <p:sldId id="297" r:id="rId5"/>
    <p:sldId id="298" r:id="rId6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538" autoAdjust="0"/>
  </p:normalViewPr>
  <p:slideViewPr>
    <p:cSldViewPr snapToGrid="0">
      <p:cViewPr varScale="1">
        <p:scale>
          <a:sx n="74" d="100"/>
          <a:sy n="74" d="100"/>
        </p:scale>
        <p:origin x="104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936DD-20DE-4564-A490-2E00B7875046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753C2-50FF-4A5C-B7EC-5D8B302248A5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9940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5F5F-4A66-BAFB-CD07-02CC0852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A1077-351A-880D-1F15-FB798BC9F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503ABE-84F2-B149-765E-89B1A4DD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C90359-C990-6D50-2AD1-D09E63827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70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4BF40-3F2F-2BAB-A7D0-B0701CAEA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61A5145-1F24-9D6E-DC6F-3A9D01E4E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83C230-88EA-40E6-23D2-DAB744601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E24608B-A2E0-6F39-CA2D-2DE33CC93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952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EF5E8-EFDC-5601-0A09-C5E324664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81B9A1C-AF34-71D0-B64F-CD0064F57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0ABFC23-A85E-3ED3-9484-48DF3EDB8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175B3C7-3F6A-4438-EDD3-29AA04D55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864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A8492-5AC0-81C4-19A9-204ABBFC6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6FF66F9-292D-C387-7FF3-0770D5138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6A73D22-04E0-9E55-1ADC-9CB62BAF7A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149C1B3-5257-4520-9811-6B92AC661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793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1A36E-7723-D58F-DEE2-072EC99AE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2F6EFCD-30CC-13FF-0489-3D531E3FD4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0896E32-6210-4D92-ED91-66943D6197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CAF352B-14E6-A387-7680-A328DFBDE9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728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38659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3710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3968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78286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1087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23340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50706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45950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9102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47050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3286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6430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06911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2888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9954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3286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31/7/2026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4830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0264-E48A-24E6-0D6E-3E26C2803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C19DA1-5C0D-0812-BA1C-EE5076397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三十七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C6BAE9-EC7A-6105-EF1D-D806F662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8878149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与基督真实同行中主祷文的功用</a:t>
            </a:r>
            <a:endParaRPr lang="en-US" altLang="zh-CN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有人用来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赶鬼、驱邪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我有朋友用主祷文赶鬼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令风水师酒变水的异能失效。鬼节经历群鬼乱舞，也是主祷文让他突破仇敌的掌控脱身出来。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为何主祷文有这样的功效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因为主祷文把我们的身份与神对齐。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我们是天父的儿子。正气足邪气消！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你们也可以试试。</a:t>
            </a: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62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DABD0-3094-4974-79BA-DA9124C7F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06C59E-CC1B-C844-A258-E2B175D6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与基督真实同行中主祷文的功用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8E4BCF-D3CE-0D60-02F8-AAEAD8668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8878149" cy="57260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它能用来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正心、修身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主祷文使我们与神有正确和谐的关系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正心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灵清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，以三愿来与神同行。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修身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行善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，以三求来与人同行。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它能使你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爱神、爱人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与神同行，爱神，与神合一。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合而为一，爱人，与人同行。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从主祷文看到一种合一在爱中的生命。</a:t>
            </a: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343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A6542-4973-68DD-3744-7DB8E52A4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D8F6DD-B726-21AE-567F-4162B0FAB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一种合一在爱中的生命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CA67DB-55D1-1966-FA00-EC2852ED5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8878149" cy="5726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为何主祷文之后有这段饶恕的吩咐？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你们饶恕人的过犯，你们的天父也必饶恕你们的过犯；你们不饶恕人的过犯，你们的天父也必不饶恕你们的过犯。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6:14-15)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这与主祷文想达成的目的有何关系？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放在这里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对作为信徒的你有何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提醒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主祷文引导我们在彼此饶恕中合一。</a:t>
            </a: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244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7AC9A-E7E9-6AB3-2BFD-316F17530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3CE994-46E9-2BD7-C49C-069F072C5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如何付出爱会让人活出真自由？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47E780F-1815-6A09-9CFB-A597C59EE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10262634" cy="5564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饶恕那伤害你的人，能让你：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不活在过去，不再让过去伤害你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也让神可以饶恕你。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拥有一个新未来，不再活在自我控告、自怜和无奈中。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有牧者看到全世界都有人活在不饒恕的痛苦中，一直被過去的事消耗自己生命。因此，他全世界宣講饒恕使人得釋放。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067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613E0-CAAB-7C2A-217E-9B298F34D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328CF7-BAF2-013F-DAE0-0AE9E9DA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如何付出爱会让人活出真自由？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6C6636-CE8C-1C81-34E2-BC713A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501625" cy="5726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为何要饶恕才能带出创造性的未来？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冤冤相报何时了呢？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报复他人真有用吗？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饶恕让你离开受害者的心态，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停止过去的事对你的影响。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祷告：亲爱的救主耶稣，求你救我脱离那些伤害我的人和事。让我宣告把它交给你，我要活出一个新人的喜乐人生。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737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597</Words>
  <Application>Microsoft Office PowerPoint</Application>
  <PresentationFormat>寬螢幕</PresentationFormat>
  <Paragraphs>36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【与基督真实同行】第三十七讲</vt:lpstr>
      <vt:lpstr>与基督真实同行中主祷文的功用</vt:lpstr>
      <vt:lpstr>一种合一在爱中的生命</vt:lpstr>
      <vt:lpstr>如何付出爱会让人活出真自由？</vt:lpstr>
      <vt:lpstr>如何付出爱会让人活出真自由？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3</cp:revision>
  <dcterms:created xsi:type="dcterms:W3CDTF">2026-07-30T10:37:26Z</dcterms:created>
  <dcterms:modified xsi:type="dcterms:W3CDTF">2026-07-30T16:39:54Z</dcterms:modified>
</cp:coreProperties>
</file>