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4" r:id="rId2"/>
    <p:sldId id="296" r:id="rId3"/>
    <p:sldId id="295" r:id="rId4"/>
    <p:sldId id="297" r:id="rId5"/>
    <p:sldId id="298" r:id="rId6"/>
    <p:sldId id="299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0767B-4B38-467A-99B8-771836801221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28F72-6458-4238-8C7F-DFE99592E07E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95818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E4E51-BA82-31C3-64E8-CFF747EFE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B97B2B4-A3A6-E3A3-B6CF-B54CFF816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439D625-8D67-62BA-5F0C-B6D990DCA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862C593-1ACE-A5F4-9E58-E9B5040D9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837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6C1EF-AEA4-1C75-3976-61F51E859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99492D9-8C59-E61E-DD63-021F4E3DCF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4BC6173-D0FF-7E03-E6CC-3F734CBF3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0C36CF4-48DA-4026-566D-BFF7B1514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921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C9C91-D33F-945D-8E15-FF73811D0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4876364-F393-F012-2294-70E984C3F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89E80B7-3483-28D5-BE3B-51C9359DD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069C3E5-6D6F-ADF0-2B47-5D580913D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8958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3262D-2699-193E-2A9D-1813FFA81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7664B3D-8A6A-5801-3245-771646ECA0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15CB62D-107B-F6EC-0C09-A2994EEE4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9A989F4-FE09-376D-F674-85819BD5C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276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57A6E-4FC0-B4CD-FC59-61EB3C1AD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C197DA4-9892-8E42-EFD0-4EA04ADA6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568D86D-2DA0-38A0-0EA9-B1EB63353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0EBBB6-FC2F-E2C4-AEB5-C348CFC833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203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4091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4075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40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39324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1494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92773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92534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869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43444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159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7240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2222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2053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9861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402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079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3/7/2026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8114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三十三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在基督眼中怎样的祷告才会蒙垂听？</a:t>
            </a:r>
            <a:endParaRPr lang="en-US" altLang="zh-CN" sz="4000" b="1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里祷告才蒙垂听？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在教堂、在家中、在高山。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怎样祷告才能蒙垂听？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长时间，背祷文，用宣告。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什么态度才能蒙垂听？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哀求，缠磨，信任，静默。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8B62C-15A1-187E-84D9-B682676C9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8CD94B-33FE-4BC3-44C2-AAECAC1C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在基督眼中怎样的祷告才会蒙垂听？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5C5EA-1DB3-4E4F-1330-F73C3A9D6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做一个祷告深度的测验：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你常到那地方作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祷告的意象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十架下、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空坟墓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、宝座前。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你常以哪一位作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祷告的对象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天父上帝、耶稣基督、圣善的灵。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你常以什么事作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祷告的目标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我的需要，神的荣耀，人的缺乏。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358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1BC1D-6F6B-2A1E-A489-356F3ECE5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D855A6-55EE-A4B5-4B75-C076424D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在基督眼中怎样的祷告才会蒙垂听？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01F7A4-CAF1-89D2-8129-7F2E57EA1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728541" cy="53278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看耶稣基督怎样说？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祷告的时候，不可像那假冒为善的人，爱站在会堂里和十字路口上祷告，故意叫人看见。我实在告诉你们，他们已经得了他们的赏赐。你祷告的时候，要进你的内屋，关上门，祷告你在暗中的父；你父在暗中察看，必然报答你。你们祷告，不可像外邦人，用许多重复话，他们以为话多了必蒙垂听。你们不可效法他们；因为你们没有祈求以先，你们所需用的，你们的父早已知道了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6:5-8)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298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919B8-A444-022E-E52B-A0AFF332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BE7A47-AAFC-8CEA-2A92-9E4466CD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在基督眼中怎样的祷告才会蒙垂听？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A107AD-F93C-E889-5189-FA8F7BAA3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042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里祷告才蒙垂听？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内室祷告，你父在暗中察看报答你。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为何一定要进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内室 </a:t>
            </a:r>
            <a:r>
              <a:rPr lang="en-US" altLang="zh-TW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从内反锁的门</a:t>
            </a:r>
            <a:r>
              <a:rPr lang="en-US" altLang="zh-TW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关上门，</a:t>
            </a: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祷告你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暗中的父。</a:t>
            </a:r>
            <a:endParaRPr lang="en-US" altLang="zh-CN" sz="4000" b="1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其实目的是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要你专注。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孩子这些是外面的事。</a:t>
            </a:r>
            <a:endParaRPr lang="en-US" altLang="zh-CN" sz="4000" b="1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为何不能在十字路口祷告？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16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E44A4-7C4F-D164-F730-D55839AE5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058486-5799-B1D4-3226-C4AC2C915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在基督眼中怎样的祷告才会蒙垂听？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695006-159E-FF4A-2769-7E3EE3B1E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68" y="1015547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怎样祷告才能蒙垂听？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不可像外邦人，以为话多必蒙垂听。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为什么要话多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不好？「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品神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是一种套路。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有时连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哀求的态度，</a:t>
            </a: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是想掌控神。</a:t>
            </a:r>
            <a:endParaRPr lang="en-US" altLang="zh-CN" sz="4000" b="1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叫醒他们睡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的神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是外邦人要与神交易。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不可效法他们，</a:t>
            </a: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</a:t>
            </a: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的恩典不能交易。</a:t>
            </a:r>
            <a:endParaRPr lang="en-US" altLang="zh-TW" sz="4000" b="1" dirty="0">
              <a:solidFill>
                <a:schemeClr val="accent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这是以自己想要的为中心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，变成只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紧钉问题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看不见神，又怎可能蒙垂听呢？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749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0F2E2-63F2-5477-6B29-7ACB18B5E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7D4DA5-7A11-C71B-5595-96C80AD94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在基督眼中怎样的祷告才会蒙垂听？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29098F-817E-FC7F-2AB0-F74FA83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2"/>
            <a:ext cx="9682821" cy="54556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什么态度才能蒙垂听？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相信在你祈求以先，你们父早已知道。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以父子的关系去呼求，以祂是全知的本质去求，以祂早有准备的态度去求。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为何不用哀求？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相信祂以父亲的爱爱你。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祂既全知，为何还要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向祂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求？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</a:t>
            </a:r>
            <a:r>
              <a:rPr lang="zh-CN" altLang="en-US" sz="4000" b="1" dirty="0">
                <a:solidFill>
                  <a:schemeClr val="accent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只是去寻求祂的面，了解祂的心意，仰望祂的带领。</a:t>
            </a:r>
          </a:p>
        </p:txBody>
      </p:sp>
    </p:spTree>
    <p:extLst>
      <p:ext uri="{BB962C8B-B14F-4D97-AF65-F5344CB8AC3E}">
        <p14:creationId xmlns:p14="http://schemas.microsoft.com/office/powerpoint/2010/main" val="328044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725</Words>
  <Application>Microsoft Office PowerPoint</Application>
  <PresentationFormat>寬螢幕</PresentationFormat>
  <Paragraphs>48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【与基督真实同行】第三十三讲</vt:lpstr>
      <vt:lpstr>在基督眼中怎样的祷告才会蒙垂听？</vt:lpstr>
      <vt:lpstr>在基督眼中怎样的祷告才会蒙垂听？</vt:lpstr>
      <vt:lpstr>在基督眼中怎样的祷告才会蒙垂听？</vt:lpstr>
      <vt:lpstr>在基督眼中怎样的祷告才会蒙垂听？</vt:lpstr>
      <vt:lpstr>在基督眼中怎样的祷告才会蒙垂听？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2</cp:revision>
  <dcterms:created xsi:type="dcterms:W3CDTF">2026-07-02T11:04:48Z</dcterms:created>
  <dcterms:modified xsi:type="dcterms:W3CDTF">2026-07-02T17:33:27Z</dcterms:modified>
</cp:coreProperties>
</file>