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94" r:id="rId2"/>
    <p:sldId id="293" r:id="rId3"/>
    <p:sldId id="295" r:id="rId4"/>
    <p:sldId id="296" r:id="rId5"/>
    <p:sldId id="297" r:id="rId6"/>
    <p:sldId id="298" r:id="rId7"/>
    <p:sldId id="299" r:id="rId8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D3D9D-3474-45EB-ACEF-BCDBC7134DD9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DA412-933D-4CDE-A3C2-135864AC3653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75036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4832A-22BE-AB5D-58F5-76464222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9779E04-B608-8A41-33FA-DB88BEECB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1ACD97B-EF1A-8427-75F0-5B61C309D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D94E81-C708-882A-4627-9BA5A8DE6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866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F51D2-E0A6-85BC-FCBA-10A67A0FA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919F5B2-6262-98B2-FF72-50F07D272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710E585-C96C-C6E0-B440-08FDC1A973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8E4D85D-B273-C801-CF3B-889F4D4E71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467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2CD1C-F16C-D4B3-FFF1-35821B4A7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AF64B13B-5E12-4FE7-A4CC-8784B72AF1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A70DB3E-75C1-48BC-6771-F08A9C2DE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BDFC4A6-C3F9-5065-FB05-4AB54ABF34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668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8C979-200A-6A76-F2EB-E9F1862D1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26ED065-42B1-F272-7EE6-EA5A750488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BD2861A-79B8-14D5-69C8-95D1A19BDC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52B5CE9-AF57-84DE-2AA4-9196F0ABED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091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0B044-933F-FAC9-3058-25BF99D66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84B3EDB-D9B6-75B6-7CEA-0739D7176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2CFDDC5-5579-A087-C141-94AF3E691A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56F6EB8-82C9-716E-9543-4467ED4CC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44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543AE-F809-D5BE-3B28-70F776ECD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52A3D2BD-D946-4574-4203-3061FBB66A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9DF5112-88CE-C208-4B55-AF3B5AF067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0AEE5F5-CB9E-377C-4A94-EA3FA3543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61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61865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9335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5732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27487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9135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18842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11414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7801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801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35725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0645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85357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4866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6526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79389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1626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26/6/2026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5855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三十二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从永恒看今生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论行善与赏赐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基督徒为何要行善？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代表我们有高人一等的道德吗？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代表我们是与神同行的人吗？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答案是：行善的人，是一个蒙福又能使别人得福的人。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我们原是他的工作，在基督耶稣里造成的，为要叫我们行善，就是神所预备叫我们行的。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以弗所书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2:10)</a:t>
            </a: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DB0B0-4ECD-B0AB-CB24-D4E3C42F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0FF9C9-9399-BF3D-5588-FA023C5CE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从永恒看今生：论行善与赏赐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1DBB4C-3A37-A582-8B2B-9DDF0FB80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行善的人一定会有好报吗？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整天想着为主受苦就是爱主就是在行善吗？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我们行善当在人前作见证吗？还是偷偷做，就是别人知道也不承认。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怎样行善才配得神的赏赐？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主对门徒生活中的善行有什么要求？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你们的光也当这样照在人前，叫他们看见你们的好行为，便将荣耀归给你们在天上的父。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5:16)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30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CF9E-6A09-34AF-BECC-50C9E3B1F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2364CD-4F82-5D15-B83F-C8FF0AA39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究竟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一种行善的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法才合神心意？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8458C54-98BB-E81D-88A2-625B4402F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要小心，不可将善事行在人的面前，故意叫他们看见，若是这样，就不能得你们天父的赏赐了。所以，你施舍的时候，不可在你前面吹号，像那假冒为善的人在会堂里和街道上所行的，故意要得人的荣耀。我实在告诉你们，他们已经得了他们的赏赐。你施舍的时候，不要叫左手知道右手所做的，要叫你施舍的事行在暗中。你父在暗中察看，必然报答你（有古卷：必在明处报答你）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6:1-4)</a:t>
            </a:r>
          </a:p>
        </p:txBody>
      </p:sp>
    </p:spTree>
    <p:extLst>
      <p:ext uri="{BB962C8B-B14F-4D97-AF65-F5344CB8AC3E}">
        <p14:creationId xmlns:p14="http://schemas.microsoft.com/office/powerpoint/2010/main" val="87263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1DE0B-F2C4-D560-9B25-FAF9BFBF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7B759F-E920-53D8-2BD8-289F62716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哪一种行善的方法才能得神的赏赐？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E37127-C80A-22D8-847F-B782FCB13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你们要小心，不可将善事行在人的面前，故意叫他们看见，若是这样，就不能得你们天父的赏赐了。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行在人面前是错吗？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不是。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错在那里？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故意要人看到才是错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结果：不能得神的赏赐。</a:t>
            </a:r>
          </a:p>
        </p:txBody>
      </p:sp>
    </p:spTree>
    <p:extLst>
      <p:ext uri="{BB962C8B-B14F-4D97-AF65-F5344CB8AC3E}">
        <p14:creationId xmlns:p14="http://schemas.microsoft.com/office/powerpoint/2010/main" val="373813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88C68-166D-FFD2-020D-ECC957DD3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3E677D-BE09-C7F1-78B3-03B7BD691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哪一种行善的方法才能得神的赏赐？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F308BB-3D1A-A6AA-8F7D-AB8999DE4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9682821" cy="53180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所以，你施舍的时候，不可在你前面吹号，像那假冒为善的人在会堂里和街道上所行的，故意要得人的荣耀。我实在告诉你们，他们已经得了他们的赏赐。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你施舍的时候，在你前面吹号的人，错在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里？ 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神有没有说行善有错，但故意叫人知道想得荣耀也没有错。只说他们已经得了他们的赏赐。</a:t>
            </a:r>
          </a:p>
        </p:txBody>
      </p:sp>
    </p:spTree>
    <p:extLst>
      <p:ext uri="{BB962C8B-B14F-4D97-AF65-F5344CB8AC3E}">
        <p14:creationId xmlns:p14="http://schemas.microsoft.com/office/powerpoint/2010/main" val="3446931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47A95-4DC3-63CF-7F8E-6B54A3593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6A0E71-119C-E291-B9C7-6ABEC7E3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一种行善的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才能得神的赏赐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2D24186-E07C-C7BC-4AD5-6F123714D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48581" cy="5803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你施舍的时候，不要叫左手知道右手所做的， 要叫你施舍的事行在暗中。你父在暗中察看，必然报答你（有古卷：必在明处报答你）。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6:1-4)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左手不让右手知道是什么意思？怎能做到？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右手在钱袋取钱不用左手数。表示很怜悯。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施舍的事行在暗中有什么好处？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你父在暗中察看，必然报答你。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明处报答你是一个什么结果？</a:t>
            </a:r>
          </a:p>
        </p:txBody>
      </p:sp>
    </p:spTree>
    <p:extLst>
      <p:ext uri="{BB962C8B-B14F-4D97-AF65-F5344CB8AC3E}">
        <p14:creationId xmlns:p14="http://schemas.microsoft.com/office/powerpoint/2010/main" val="206514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3F55-8E4C-872E-2636-F3555272CE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C7CB56-DF2B-F0AC-A9DE-71FC1EB74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门徒该如何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才能得神的赏赐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63AD7B-4145-B6A7-D849-C99B991A1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04858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不可将善事行在人的面前，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故意叫人看见。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行善要出于真怜悯。右手在钱袋取钱不用左手数。可怜对方，就是想把所有都给他。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施舍的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时候不能吹号要得人的荣耀，这会失去神的赏赐。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相信天父是无所不知，祂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在暗中察看，必然报答你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，让我们被人辜负时仍得安慰。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行善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代表我们是与神同行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能活出爱心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的人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997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黃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894</Words>
  <Application>Microsoft Office PowerPoint</Application>
  <PresentationFormat>寬螢幕</PresentationFormat>
  <Paragraphs>47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【与基督真实同行】第三十二讲</vt:lpstr>
      <vt:lpstr>从永恒看今生：论行善与赏赐</vt:lpstr>
      <vt:lpstr>究竟哪一种行善的方法才合神心意？</vt:lpstr>
      <vt:lpstr>哪一种行善的方法才能得神的赏赐？</vt:lpstr>
      <vt:lpstr>哪一种行善的方法才能得神的赏赐？</vt:lpstr>
      <vt:lpstr>哪一种行善的方法才能得神的赏赐？</vt:lpstr>
      <vt:lpstr>门徒该如何行善才能得神的赏赐？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3</cp:revision>
  <dcterms:created xsi:type="dcterms:W3CDTF">2026-06-25T11:09:03Z</dcterms:created>
  <dcterms:modified xsi:type="dcterms:W3CDTF">2026-06-25T16:45:02Z</dcterms:modified>
</cp:coreProperties>
</file>