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0"/>
  </p:notesMasterIdLst>
  <p:sldIdLst>
    <p:sldId id="294" r:id="rId2"/>
    <p:sldId id="295" r:id="rId3"/>
    <p:sldId id="296" r:id="rId4"/>
    <p:sldId id="297" r:id="rId5"/>
    <p:sldId id="298" r:id="rId6"/>
    <p:sldId id="299" r:id="rId7"/>
    <p:sldId id="300" r:id="rId8"/>
    <p:sldId id="30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27900-6349-4EA7-AB30-201A87344B8F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96EC2-7E74-43C7-A2BE-A8FC4328538F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64569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A5F5F-4A66-BAFB-CD07-02CC08520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A1A1077-351A-880D-1F15-FB798BC9FC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D6503ABE-84F2-B149-765E-89B1A4DD0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C90359-C990-6D50-2AD1-D09E63827C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703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8EE29-F76B-451F-1193-16BF7D440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0577C44E-3B18-5F25-8FBB-889F7314EA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CBE8FA9-F21B-B7FF-A871-D583B2E6C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71B4D31-011D-E055-F701-5308D01F21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497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459A6-EE7C-D80C-AD81-D5FA12E2A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E414715-ABC0-4E29-E1F5-7FDB9DFDA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2A222FE-B4B9-FCCA-3226-DFDF6BE504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52BD260-EC97-8659-FC49-B02D24CA47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3884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057719-8409-3B36-7961-039E1C572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FAEC766-697D-B737-A22D-FD4FC0BA3E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BF1D817-484E-202C-3480-D7E33A55F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5679F85-C951-8807-199B-699074CF0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68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6BDA7-FA57-7406-A18E-2F2787CBB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2661C731-D622-F71D-84F0-54869F13B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83A02566-B499-BEAC-3ED2-D47A61B94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17EDA6-CFC7-A5AA-B3DB-9E8B523BBF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562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4DE76-2FCC-BD90-B159-7FC2E063D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5CDE656-C74A-FB07-BDC1-DA3F58891D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30A5328-3756-E491-56F5-F63A5759C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BC2880F-C844-EFD2-076D-7DCBC1733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7532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4BC4A-6C5C-E5EE-4C64-CCD1669BB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C4B04A59-05D2-EC40-43E5-956898165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C05EA75F-B532-5B92-671A-3EE8A53381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FE684C0-3E62-99EB-3258-C3CD4020E5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65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C4F1B-9B5B-4702-9C9B-B4D36EF76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A5BB33B-A009-093B-EAFD-1EAF0293E0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0D89FB19-DCAA-FD50-C879-A8F9D68B1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74B90C6-B4A4-47B6-B669-98D77282C9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520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35773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154852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2460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853748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7792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7696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151353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673471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13044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149449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9430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08853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22617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84933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12996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369678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17/7/2026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00410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D70264-E48A-24E6-0D6E-3E26C2803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1C19DA1-5C0D-0812-BA1C-EE5076397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三十五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C6BAE9-EC7A-6105-EF1D-D806F6624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基督心中主祷文的真正目的</a:t>
            </a:r>
            <a:endParaRPr lang="en-US" altLang="zh-CN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祷告真正的目的是进入光中，进到神的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同在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中，心灵得着光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与平安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和智慧。</a:t>
            </a:r>
            <a:endParaRPr lang="en-US" altLang="zh-TW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诗人大卫的经验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什么是祷告？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有一件事，我曾求耶和华，我仍要寻求：就是一生一世住在耶和华的殿中，瞻仰他的荣美，在他的殿里求问。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诗篇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27:4)</a:t>
            </a:r>
          </a:p>
        </p:txBody>
      </p:sp>
    </p:spTree>
    <p:extLst>
      <p:ext uri="{BB962C8B-B14F-4D97-AF65-F5344CB8AC3E}">
        <p14:creationId xmlns:p14="http://schemas.microsoft.com/office/powerpoint/2010/main" val="381620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C350A-FB64-A698-7DD9-5D4592C62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D00376-4A8E-C249-FCAE-4856B0E91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主是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导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我们祷告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呢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A0394D2-B685-AE6E-3D33-AF99930F9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在新约中：主是这样教我们祷告吗？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所以，你们祷告要这样说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天父啊！帮助我；主啊！救我。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其实不是。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这是以自我为中心的祷告。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祷告是谦卑寻求更高的生命指引。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你必将生命的道路指示我。在你面前有满足的喜乐；在你右手中有永远的福乐。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诗篇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16:11)</a:t>
            </a:r>
          </a:p>
        </p:txBody>
      </p:sp>
    </p:spTree>
    <p:extLst>
      <p:ext uri="{BB962C8B-B14F-4D97-AF65-F5344CB8AC3E}">
        <p14:creationId xmlns:p14="http://schemas.microsoft.com/office/powerpoint/2010/main" val="276718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2B40-5A03-44F1-42AA-5F7EF0C1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2B9FF0E-E21F-0413-8AAB-BB55E8598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主是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导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我们祷告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呢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98C9D2E-7B35-2297-3F66-2722155067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主说：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你们祷告要这样说：我们在天上的父：愿人都尊你的名为圣。愿你的国降临；愿你的旨意行在地上，如同行在天上。我们日用的饮食，今日赐给我们。免我们的债，如同我们免了人的债。不叫我们遇见试探；救我们脱离凶恶（或译：脱离恶者）。因为国度、权柄、荣耀，全是你的，直到永远。阿们！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        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6:9-13)</a:t>
            </a:r>
          </a:p>
        </p:txBody>
      </p:sp>
    </p:spTree>
    <p:extLst>
      <p:ext uri="{BB962C8B-B14F-4D97-AF65-F5344CB8AC3E}">
        <p14:creationId xmlns:p14="http://schemas.microsoft.com/office/powerpoint/2010/main" val="26554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D7268-18A9-FD09-8336-E547238B9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671FF2-7187-6D48-6AD9-3E6704A4D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基督心中主祷文的真正目的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是什么？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B43822C-C4BB-82AF-84B1-6F4C45C97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其实，主祷文是我们合一的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唯一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根基，同有一位父。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不是事工，不是崇拜模式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...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是关系：一群儿子向父亲的认信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是同在：三个让天父喜悦的愿望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是得胜：三个让我们得胜的祈求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主是希望我们能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活出主祷文所呈现的六种得胜生命。</a:t>
            </a:r>
          </a:p>
        </p:txBody>
      </p:sp>
    </p:spTree>
    <p:extLst>
      <p:ext uri="{BB962C8B-B14F-4D97-AF65-F5344CB8AC3E}">
        <p14:creationId xmlns:p14="http://schemas.microsoft.com/office/powerpoint/2010/main" val="259659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222FF-A02F-3CCC-D70F-2FA8689B4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F875D9-5676-23D9-D81E-89D0C148C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主祷文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带我们进入一种新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关系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2BA34B-8AF5-00ED-37B3-F940F012B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941409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所以，你们祷告要这样说：我们在天上的父：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是一种属天的父子关系。你不再是孤儿。</a:t>
            </a:r>
            <a:endParaRPr lang="en-US" altLang="zh-TW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因耶稣基督成为永生神家里的人。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成为亚伯拉罕国度家庭的成员</a:t>
            </a:r>
            <a:endParaRPr lang="en-US" altLang="zh-TW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这是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一群儿子向父亲的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公开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认信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主眼看到列邦萬民的合一。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在韩国一百万人在那里同声宣告主祷文。</a:t>
            </a: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876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44615-129C-99F5-569A-61FDD83A1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84B788-DE32-6024-02A6-04A603D4F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主祷文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带我们进入神的同在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715CA21-820E-4492-99AC-7FA6F037C9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三个让天父喜悦的愿望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愿人都尊你的名为圣：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在神面前尊祂为圣，你应有何表现？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愿你的国降临：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愿神的国度降临在我们中间，你会有什么行动配合？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愿你的旨意行在地上，如同行在天上。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愿祂的旨意在地上无阻如在天，你会怎样使这句话落实在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活中。</a:t>
            </a:r>
          </a:p>
        </p:txBody>
      </p:sp>
    </p:spTree>
    <p:extLst>
      <p:ext uri="{BB962C8B-B14F-4D97-AF65-F5344CB8AC3E}">
        <p14:creationId xmlns:p14="http://schemas.microsoft.com/office/powerpoint/2010/main" val="26910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501D7-68F7-9A40-00EA-ED4A2C4FD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F452ACE-F378-8DFF-54A2-B837F839E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主祷文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带我们进入得胜生命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54717C3-E091-93D6-FD5B-94478DBE7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三个让我们得胜的祈求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我们日用的饮食，今日赐给我们。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其实，我们会因眼前的问题跌倒。我们会为食物或眼前利益出卖神。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免我们的债，如同我们免了人的债。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我们要追求与神与人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谐的生活。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不叫我们遇见试探；救我们脱离凶恶。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我们要靠神逃避私欲和仇敌攻击。</a:t>
            </a:r>
          </a:p>
        </p:txBody>
      </p:sp>
    </p:spTree>
    <p:extLst>
      <p:ext uri="{BB962C8B-B14F-4D97-AF65-F5344CB8AC3E}">
        <p14:creationId xmlns:p14="http://schemas.microsoft.com/office/powerpoint/2010/main" val="52712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F0E41D-B133-7F4D-F953-757C24C14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61642D-747F-B23B-8290-70345519E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主祷文带我们进入荣耀国度的生命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C04EB25-2A5D-88CE-0130-A3D21DEE6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活出主祷文所呈现的六种得胜生命。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活出神的圣洁；活在神的国里；活在祂的旨意中；每天倚靠主的供应得信心；活在主的饶恕中得自由；活在神的保守中得胜。</a:t>
            </a:r>
            <a:endParaRPr lang="en-US" altLang="zh-TW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因为国度、权柄、荣耀，全是你的，直到永远。阿们！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从这代到那代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宣告天父是统管国度和万有的主。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我们是神国度的子民，敬候祂的再来。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45405662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</TotalTime>
  <Words>963</Words>
  <Application>Microsoft Office PowerPoint</Application>
  <PresentationFormat>寬螢幕</PresentationFormat>
  <Paragraphs>54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【与基督真实同行】第三十五讲</vt:lpstr>
      <vt:lpstr>主是如何教导我们祷告呢？</vt:lpstr>
      <vt:lpstr>主是如何教导我们祷告呢？</vt:lpstr>
      <vt:lpstr>基督心中主祷文的真正目的是什么？</vt:lpstr>
      <vt:lpstr>主祷文是带我们进入一种新关系</vt:lpstr>
      <vt:lpstr>主祷文是带我们进入神的同在</vt:lpstr>
      <vt:lpstr>主祷文是带我们进入得胜生命</vt:lpstr>
      <vt:lpstr>主祷文带我们进入荣耀国度的生命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4</cp:revision>
  <dcterms:created xsi:type="dcterms:W3CDTF">2026-07-16T10:16:48Z</dcterms:created>
  <dcterms:modified xsi:type="dcterms:W3CDTF">2026-07-16T17:06:32Z</dcterms:modified>
</cp:coreProperties>
</file>