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94" r:id="rId2"/>
    <p:sldId id="295" r:id="rId3"/>
    <p:sldId id="296" r:id="rId4"/>
    <p:sldId id="297" r:id="rId5"/>
    <p:sldId id="298" r:id="rId6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5ACCE4-F53F-43E7-906B-A5F10FC1D53D}" type="datetimeFigureOut">
              <a:rPr lang="zh-HK" altLang="en-US" smtClean="0"/>
              <a:t>12/8/2026</a:t>
            </a:fld>
            <a:endParaRPr lang="zh-HK" altLang="en-US" dirty="0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82B2A-8BF7-47F1-A480-CCDC3A6B4EE7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01148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A5F5F-4A66-BAFB-CD07-02CC08520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6A1A1077-351A-880D-1F15-FB798BC9FC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D6503ABE-84F2-B149-765E-89B1A4DD07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3C90359-C990-6D50-2AD1-D09E63827C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703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F8A4E-F27E-AD2E-D09D-5E73E372B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97DEDDBD-7F2E-3562-EC7E-C32C7001FE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8457E672-DCA9-2EC7-5E16-6C3A8F5D12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D0C0422-5E08-650B-1E64-6121AFD12E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0650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D4160-FD69-60E8-0C82-BF94C0D51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7A9532FE-4960-958C-511D-66956448AF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28CF90FB-D3D3-07C0-8B86-DAEE1C1BEF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84FD306-443B-D3D1-5677-E1DC49C9D3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0620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EBE03-676C-AC45-C100-3527BE46C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3F8CA272-80CE-F89C-7356-3835C8ABC2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C85AFF1B-DD08-0D9C-53B2-D46ABA805B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A625688-7DFA-9678-453B-E0DDFB4F04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11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C9BF8-77C5-9E42-F55F-8E11748BF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7ADDEA12-C092-553F-AF47-095DF56293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CCB8C784-7A0F-5156-876E-A17AB52058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E2C38E1-98CA-DE05-9A13-17F7E4F47D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110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12/8/2026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955997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12/8/2026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24521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12/8/2026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3890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12/8/2026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857498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12/8/2026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11893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12/8/2026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6112448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12/8/2026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909523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12/8/2026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359530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12/8/2026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76295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12/8/2026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039832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12/8/2026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081533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12/8/2026</a:t>
            </a:fld>
            <a:endParaRPr lang="zh-HK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955315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12/8/2026</a:t>
            </a:fld>
            <a:endParaRPr lang="zh-HK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812310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12/8/2026</a:t>
            </a:fld>
            <a:endParaRPr lang="zh-HK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191000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12/8/2026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928741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dirty="0"/>
              <a:t>按一下图示以新增图片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12/8/2026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344253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8818D-55E7-4785-AFA6-AACC8872370D}" type="datetimeFigureOut">
              <a:rPr lang="zh-HK" altLang="en-US" smtClean="0"/>
              <a:t>12/8/2026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7C8185-8464-41FD-9539-F2AC1FD8DE42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05691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70264-E48A-24E6-0D6E-3E26C2803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1C19DA1-5C0D-0812-BA1C-EE5076397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与基督真实同行</a:t>
            </a:r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三十八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讲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AC6BAE9-EC7A-6105-EF1D-D806F6624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544887"/>
            <a:ext cx="8878149" cy="51115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基督亲身教我们</a:t>
            </a:r>
            <a:r>
              <a:rPr lang="zh-TW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怎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样</a:t>
            </a:r>
            <a:r>
              <a:rPr lang="zh-TW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祷告、禁食</a:t>
            </a:r>
            <a:r>
              <a:rPr lang="zh-TW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en-US" altLang="zh-CN" sz="4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有人说：没有什么问题是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禁食祷告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解决不了的。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这种心态去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祷告、禁食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，是信心的表现吗？为何有些怪怪的感觉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人的「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禁食祷告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V.S.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主的「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祷告、禁食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是一样的还是有分别？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「祷告」是重点还是「禁食」是重点？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CN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1620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C02C4-59A8-005E-565E-505EA449A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1977B4-923E-BE18-176E-DB120F19D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1" y="161544"/>
            <a:ext cx="9990570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基督亲身教我们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怎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样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祷告、禁食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CN" altLang="en-US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940AA7-84C7-0E22-9ADA-2AAA15C46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990570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我们应用什么心态去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祷告、禁食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呢？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你们禁食的时候，不可像那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假冒为善的人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，脸上带着愁容；因为他们把脸弄得难看，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故意叫人看出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他们是禁食。我实在告诉你们，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他们已经得了他们的赏赐。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你禁食的时候，要梳头洗脸，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不叫人看出你禁食来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，只叫你暗中的父看见；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你父在暗中察看，必然报答你。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6:16-18) 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CN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94116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E4A41-D990-85FC-2BDD-E17C6A254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85FA532-7523-37BF-2769-2A990EA8D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基督亲身教我们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怎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样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祷告、禁食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CN" altLang="en-US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F64D88C-8A61-AA58-AA7D-57699903F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10176595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祷告、禁食</a:t>
            </a:r>
            <a:r>
              <a:rPr lang="zh-TW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很重要，是门徒的必修课，是属灵的武器。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门徒暗暗地到耶稣跟前，说：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我们为什么不能赶出那鬼呢？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耶稣说：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是因你们的信心小。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至于这一类的鬼，若不祷告、禁食，他就不出来（或译：不能赶他出来）。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17:19-21)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祷告、禁食的目的是增加我们力量吗？</a:t>
            </a:r>
            <a:endParaRPr lang="en-US" altLang="zh-CN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CN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3661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B4F37-FA45-9E84-5A1C-958BE417C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60831F-A5FF-F58B-8FF0-C32399BF7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祷告、禁食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重要的属灵武器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9C1978C-51F9-548B-EE57-5AF2F44B0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567784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祷告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对像是神，不是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自己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能力的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提升或我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有待解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决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的问题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，而是让祂为我争战。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禁食要达到的是清心，好使自己能专心亲近主。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所以是要先放下，进入神光。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为何我们要先放下外面的事？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心动则神疲，心静则神安。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不以外物扰神，不以怪力乱神。</a:t>
            </a:r>
            <a:endParaRPr lang="en-US" altLang="zh-CN" sz="4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禁食不是以苦肉计去操控神，是倒空。</a:t>
            </a:r>
            <a:endParaRPr lang="zh-CN" altLang="en-US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050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8906E-B68D-6BA5-EBC1-672E7AC53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1A14CA-B01D-A913-E2BE-FF15D325C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祷告禁食时，怎知神会悦纳？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032F813-3B5A-6FEC-B9E3-113A1C56C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813590" cy="5564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祷告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禁食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的态度：神不是你战斗的对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象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天父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早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知道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你的需要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不用哀求</a:t>
            </a:r>
            <a:r>
              <a:rPr lang="en-US" altLang="zh-TW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CN" altLang="en-US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你们不可效法他们；因为你们没有祈求以先，你们所需用的，你们的父早已知道了。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6:8)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祂会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暗中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察看报答你。</a:t>
            </a:r>
            <a:r>
              <a:rPr lang="en-US" altLang="zh-TW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不用假装</a:t>
            </a:r>
            <a:r>
              <a:rPr lang="en-US" altLang="zh-TW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CN" altLang="en-US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主二次说：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你父在暗中察看必然报答你。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6:6,16-18)</a:t>
            </a:r>
          </a:p>
          <a:p>
            <a:pPr marL="0" indent="0">
              <a:buNone/>
            </a:pPr>
            <a:endParaRPr lang="en-US" altLang="zh-CN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664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多面向">
  <a:themeElements>
    <a:clrScheme name="黃色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613</Words>
  <Application>Microsoft Office PowerPoint</Application>
  <PresentationFormat>寬螢幕</PresentationFormat>
  <Paragraphs>31</Paragraphs>
  <Slides>5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1" baseType="lpstr">
      <vt:lpstr>標楷體</vt:lpstr>
      <vt:lpstr>Aptos</vt:lpstr>
      <vt:lpstr>Arial</vt:lpstr>
      <vt:lpstr>Trebuchet MS</vt:lpstr>
      <vt:lpstr>Wingdings 3</vt:lpstr>
      <vt:lpstr>多面向</vt:lpstr>
      <vt:lpstr>【与基督真实同行】第三十八讲</vt:lpstr>
      <vt:lpstr>基督亲身教我们怎样「祷告、禁食」</vt:lpstr>
      <vt:lpstr>基督亲身教我们怎样「祷告、禁食」</vt:lpstr>
      <vt:lpstr>祷告、禁食是重要的属灵武器</vt:lpstr>
      <vt:lpstr>祷告禁食时，怎知神会悦纳？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sun kwong wong</dc:creator>
  <cp:lastModifiedBy>KARAR CHAN</cp:lastModifiedBy>
  <cp:revision>9</cp:revision>
  <dcterms:created xsi:type="dcterms:W3CDTF">2026-08-06T10:53:49Z</dcterms:created>
  <dcterms:modified xsi:type="dcterms:W3CDTF">2026-08-12T11:06:36Z</dcterms:modified>
</cp:coreProperties>
</file>