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6"/>
  </p:notesMasterIdLst>
  <p:sldIdLst>
    <p:sldId id="294" r:id="rId2"/>
    <p:sldId id="298" r:id="rId3"/>
    <p:sldId id="295" r:id="rId4"/>
    <p:sldId id="296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475698-33FE-48BC-BEFA-0C03806AFF9C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2CC91D-2EFA-4E55-9258-25DDC1A5D89D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8403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A5F5F-4A66-BAFB-CD07-02CC08520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A1A1077-351A-880D-1F15-FB798BC9FC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6503ABE-84F2-B149-765E-89B1A4DD0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3C90359-C990-6D50-2AD1-D09E63827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703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459A6-EE7C-D80C-AD81-D5FA12E2A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E414715-ABC0-4E29-E1F5-7FDB9DFDA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2A222FE-B4B9-FCCA-3226-DFDF6BE504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52BD260-EC97-8659-FC49-B02D24CA47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388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DC127-62FB-C9AB-9FE1-73A46A411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EEBEE54-E8D5-5963-6E91-23CFB5428A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646F89D-5E34-0A20-1063-043FBC899C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AE8FD57-85B1-4090-1DBE-14B5128AAF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171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B0DCD-2E1E-92E0-9868-924039C55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95A8470F-EE5E-44AE-AF17-3C675E0302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2AA9E2C-C68C-55DA-DAD9-F420F29183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53E6B70-3B56-756B-B1CD-9D877DDBF7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2465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848552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50064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9773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344703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8791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110268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21182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228935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18631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593445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02932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802994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10057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94814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127812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86309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8818D-55E7-4785-AFA6-AACC8872370D}" type="datetimeFigureOut">
              <a:rPr lang="zh-HK" altLang="en-US" smtClean="0"/>
              <a:t>24/7/2026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7C8185-8464-41FD-9539-F2AC1FD8DE42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73712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70264-E48A-24E6-0D6E-3E26C2803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C19DA1-5C0D-0812-BA1C-EE5076397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三十六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讲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AC6BAE9-EC7A-6105-EF1D-D806F6624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049564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主祷文在呼求真正的得胜生活</a:t>
            </a:r>
            <a:endParaRPr lang="en-US" altLang="zh-CN" sz="4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得胜的生活是活出合神心意的生活。</a:t>
            </a:r>
            <a:endParaRPr lang="en-US" altLang="zh-TW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耶稣对他说：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你要尽心、尽性、尽意爱主－ 你的神。这是诫命中的第一，且是最大的。其次也相仿，就是要爱人如己。这两条诫命是律法和先知一切道理的总纲。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      </a:t>
            </a:r>
            <a:r>
              <a:rPr lang="en-US" altLang="zh-CN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22:37-40)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应该如何做呢？</a:t>
            </a:r>
          </a:p>
          <a:p>
            <a:pPr marL="0" indent="0">
              <a:buNone/>
            </a:pP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620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2B40-5A03-44F1-42AA-5F7EF0C1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B9FF0E-E21F-0413-8AAB-BB55E8598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主教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导我们如何向父呼求呢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98C9D2E-7B35-2297-3F66-272215506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323" y="1131931"/>
            <a:ext cx="10020067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，你们祷告要这样说：我们在天上的父：愿人都尊你的名为圣。愿你的国降临；愿你的旨意行在地上，如同行在天上。我们日用的饮食，今日赐给我们。免我们的债，如同我们免了人的债。不叫我们遇见试探；救我们脱离凶恶（脱离恶者）。因为国度、权柄、荣耀，全是你的，直到永远。阿们！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6:9-13)</a:t>
            </a:r>
          </a:p>
        </p:txBody>
      </p:sp>
    </p:spTree>
    <p:extLst>
      <p:ext uri="{BB962C8B-B14F-4D97-AF65-F5344CB8AC3E}">
        <p14:creationId xmlns:p14="http://schemas.microsoft.com/office/powerpoint/2010/main" val="26554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AF4A5-C2DD-F04A-EEEC-F6E0C84E7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1721D4-5F4C-4F54-FBC3-A68946607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与神的和谐关系：爱神应有的表现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3DF86CB-84BC-7F5E-1687-3C202F944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8457525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主祷文中爱神应有的表现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认祂是我们唯一的天父，以神为父。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愿人尊你的名为圣：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尊崇至高者。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愿你的国降临：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过圣灵掌权生活。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愿你的旨意行在地上如同在天上。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我愿成为器皿使父的旨意通行无阻。</a:t>
            </a:r>
            <a:endParaRPr lang="zh-CN" altLang="en-US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合神心意的生活是真正和谐的生活。</a:t>
            </a:r>
          </a:p>
          <a:p>
            <a:pPr marL="0" indent="0">
              <a:buNone/>
            </a:pP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1096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73906-D3E1-0829-E167-489397E24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438CF4-04D8-E1D9-898B-C658FB74D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1" y="161544"/>
            <a:ext cx="9527372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与人的和谐生活：爱人如己的表现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E293058-6192-F7AE-13D6-95E7516F0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197048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主祷文中爱人如己的表现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求神赐日用的供应，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活在父爱中。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主动免别人的债，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活出真的自由。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求神救我们脱离仇敌的试探，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脱离仇敌的</a:t>
            </a:r>
            <a:endParaRPr lang="en-US" altLang="zh-CN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CN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谎言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，能减少与别人的冲突。和谐的人际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关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系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是蒙福生活的根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0" indent="0">
              <a:buNone/>
            </a:pP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932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192</TotalTime>
  <Words>464</Words>
  <Application>Microsoft Office PowerPoint</Application>
  <PresentationFormat>寬螢幕</PresentationFormat>
  <Paragraphs>26</Paragraphs>
  <Slides>4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標楷體</vt:lpstr>
      <vt:lpstr>Aptos</vt:lpstr>
      <vt:lpstr>Arial</vt:lpstr>
      <vt:lpstr>Trebuchet MS</vt:lpstr>
      <vt:lpstr>Wingdings 3</vt:lpstr>
      <vt:lpstr>多面向</vt:lpstr>
      <vt:lpstr>【与基督真实同行】第三十六讲</vt:lpstr>
      <vt:lpstr>主教导我们如何向父呼求呢？</vt:lpstr>
      <vt:lpstr>与神的和谐关系：爱神应有的表现</vt:lpstr>
      <vt:lpstr>与人的和谐生活：爱人如己的表现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 kwong wong</dc:creator>
  <cp:lastModifiedBy>KARAR CHAN</cp:lastModifiedBy>
  <cp:revision>4</cp:revision>
  <dcterms:created xsi:type="dcterms:W3CDTF">2026-07-23T10:51:08Z</dcterms:created>
  <dcterms:modified xsi:type="dcterms:W3CDTF">2026-07-23T17:03:03Z</dcterms:modified>
</cp:coreProperties>
</file>