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0"/>
  </p:notesMasterIdLst>
  <p:sldIdLst>
    <p:sldId id="294" r:id="rId2"/>
    <p:sldId id="296" r:id="rId3"/>
    <p:sldId id="297" r:id="rId4"/>
    <p:sldId id="295" r:id="rId5"/>
    <p:sldId id="298" r:id="rId6"/>
    <p:sldId id="300" r:id="rId7"/>
    <p:sldId id="299" r:id="rId8"/>
    <p:sldId id="30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9EEC61-D03D-4CE4-A598-283F7659806A}" type="datetimeFigureOut">
              <a:rPr lang="zh-HK" altLang="en-US" smtClean="0"/>
              <a:t>10/7/2026</a:t>
            </a:fld>
            <a:endParaRPr lang="zh-HK" altLang="en-US" dirty="0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611710-3917-4168-93A6-00D3F04A3CA1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252590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A5F5F-4A66-BAFB-CD07-02CC08520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6A1A1077-351A-880D-1F15-FB798BC9FC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6503ABE-84F2-B149-765E-89B1A4DD07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3C90359-C990-6D50-2AD1-D09E63827C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703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16B13-FEA4-D1AC-8F15-E3E1E5AC5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02CB6818-470C-60F6-7F84-35B95D1B09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05A066B8-07A7-1B2C-9D2F-30BC61704B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78181A4-5862-396A-D699-6E87A50B02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6379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7D845-1720-F3FD-B1E1-266B270A7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9AF8FA7-1DF4-4AC1-D0C2-A636CA76E0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C6C49194-444D-C722-E7A1-33EDEF4B9D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376155D-4D8B-9AD9-E45D-70E3881FDF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1055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03F6D-E820-B80F-DCA0-BBEB67944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895BBB64-71BC-4626-181A-1495A7DDC2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B98FD74-E6D5-64AD-CC78-F4C0C1063C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DAE5591-692F-081C-F099-C4F731DB74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8060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6B664-133E-72BA-F8F9-FE7241DFC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1FA1EE52-4837-12A1-60BC-86D7D55BF0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EE76A809-ED1C-F9C3-3F97-FCB82B403D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8641B17-FFD0-43A1-4341-D2A15FCE64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5881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AEE32-2BCD-233E-924C-ED31D4AB5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88CC5173-3DE2-E9D6-B315-61A42BAA9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1A0A6606-228A-D358-159E-5BD989C636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BA911D7-359F-FB13-F28D-74221CFC72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45512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A0BD4-59BD-377E-FD6C-60292815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F6FF1158-5205-DF7F-B1A7-3A4DEF3F81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7C2D8A8-9785-BC74-F13F-F517CADCA6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C0257E9-6EC8-EC77-0BD0-07152DCD1E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8160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35D41-B5D2-2441-6F56-2120EE5C5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1E189DE9-E097-8CEF-4FEB-536E34F06F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E21F6B32-CCAF-15D8-7E36-E3AD6183B5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C3DFD63-D07C-7A56-EECA-E1E2B54DB2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1631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10/7/2026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30046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10/7/2026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184372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10/7/2026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0465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10/7/2026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906520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10/7/2026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9900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10/7/2026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0079998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10/7/2026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3478643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10/7/2026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941106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10/7/2026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685037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10/7/2026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782164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10/7/2026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267694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10/7/2026</a:t>
            </a:fld>
            <a:endParaRPr lang="zh-HK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937785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10/7/2026</a:t>
            </a:fld>
            <a:endParaRPr lang="zh-HK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914658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10/7/2026</a:t>
            </a:fld>
            <a:endParaRPr lang="zh-HK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628801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10/7/2026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739390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dirty="0"/>
              <a:t>按一下图示以新增图片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10/7/2026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2187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8818D-55E7-4785-AFA6-AACC8872370D}" type="datetimeFigureOut">
              <a:rPr lang="zh-HK" altLang="en-US" smtClean="0"/>
              <a:t>10/7/2026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E7C8185-8464-41FD-9539-F2AC1FD8DE42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318779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70264-E48A-24E6-0D6E-3E26C2803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1C19DA1-5C0D-0812-BA1C-EE5076397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与基督真实同行</a:t>
            </a:r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三十四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讲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AC6BAE9-EC7A-6105-EF1D-D806F6624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与基督同行的祷告秘诀</a:t>
            </a:r>
            <a:r>
              <a:rPr lang="zh-TW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听、看、等</a:t>
            </a:r>
            <a:endParaRPr lang="en-US" altLang="zh-CN" sz="4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与基督同行的祷告，是你听祂还是祂听你？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当然是我们听祂。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你怎知祂在听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呢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因为有回应。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怎知祂会听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你的祷告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为两个合神心意的目的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神必垂听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成为一个被改变的生命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成就一个被改变的关系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1620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48E34-D988-4055-3583-350159E17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F2B2FB-EF35-F16B-8E2A-C88330CF1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与基督同行的祷告秘诀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听、看、等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D09FED7-9508-185E-2756-BA9707B37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因为你们没有祈求以先，你们所需用的，你们的父早已知道了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｡ (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6:8)</a:t>
            </a:r>
          </a:p>
          <a:p>
            <a:pPr marL="0" indent="0">
              <a:buNone/>
            </a:pP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你们祈求，就给你们；寻找，就寻见；叩门，就给你们开门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｡……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你们虽然不好，尚且知道拿好东西给儿女，何况你们在天上的父，岂不更把好东西给求他的人吗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  (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7:7,11)</a:t>
            </a:r>
          </a:p>
          <a:p>
            <a:pPr marL="0" indent="0">
              <a:buNone/>
            </a:pPr>
            <a:r>
              <a:rPr lang="zh-TW" altLang="en-US" sz="43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祷告时</a:t>
            </a:r>
            <a:r>
              <a:rPr lang="zh-CN" altLang="en-US" sz="43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需要像耶稣基督有一颗儿子的心（听、看、等</a:t>
            </a:r>
            <a:r>
              <a:rPr lang="en-US" altLang="zh-CN" sz="43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3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CN" sz="43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8387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537BF-C9B6-F136-5996-D20E9FDBE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AF8565-9A0F-39DA-F253-25B911B9B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怎样祷告才是的儿子的心？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D92F43F-6BB4-C419-32DB-D853D05B7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父啊，我感谢你，因为你已经听我。 我也知道你常听我，但我说这话是为周围站着的众人，叫他们信是你差了我来。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约翰福音 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11:41-42)</a:t>
            </a:r>
          </a:p>
          <a:p>
            <a:pPr marL="0" indent="0">
              <a:buNone/>
            </a:pP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像儿子求冰淇淋，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听到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父亲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答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应了，儿子只能看祂的安排，然后配合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换衣穿鞋，等父亲牵手去到买冰淇淋店，便能吃到了。因为在对的地方，在父亲的时间，才能得到对的礼物。</a:t>
            </a: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4884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D8906-4B75-4526-E5B8-6E8CA235D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6728CB-A750-1490-E560-FC1471E4C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与基督同行的祷告秘诀听、看、等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8246456-F462-EF15-D2DE-21617DA46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10452687" cy="580312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有人会问不是听，信，等？</a:t>
            </a:r>
          </a:p>
          <a:p>
            <a:pPr marL="0" indent="0">
              <a:buNone/>
            </a:pP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我们来分析「信与看」的关系</a:t>
            </a:r>
          </a:p>
          <a:p>
            <a:pPr marL="0" indent="0">
              <a:buNone/>
            </a:pP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信与所望之事：你信什么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会影响你的眼在看什么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反之你看什么，也反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映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出你在信什么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CN" altLang="en-US" sz="43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当你看自己配不配，看环境有多难，看困难有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多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可怕，都表明你已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不信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的路上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0" indent="0">
              <a:buNone/>
            </a:pP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当你看神指示的目标，看祂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为你开的路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，看祂预备的同路人。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你便在信心的路上。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3221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10B4F-64CE-6C8A-E173-1D02223C3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568E76-8182-AB32-5004-949449CC9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该怎样听、怎样看、怎样等？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A752A9D-5855-1C4E-B74E-8B6565329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听，该怎样听？</a:t>
            </a:r>
          </a:p>
          <a:p>
            <a:pPr marL="0" indent="0">
              <a:buNone/>
            </a:pP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你到神的殿要谨慎脚步；因为近前听，胜过愚昧人献祭，他们本不知道所做的是恶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｡ 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你在神面前不可冒失开口，也不可心急发言；因为　神在天上，你在地下，所以你的言语要寡少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｡ (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传道书 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5:1-2)</a:t>
            </a:r>
          </a:p>
          <a:p>
            <a:pPr marL="0" indent="0">
              <a:buNone/>
            </a:pP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我要站在守望所，立在望楼上观看，看耶和华对我说什么话，我可用什么话向他诉冤（向他诉冤：或译回答所疑问的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)｡   (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哈巴谷书 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2:1)</a:t>
            </a: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6322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0867C-1B8B-03F6-3E38-AF4CAB3C2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EFBB69-7371-8C81-51B5-92B594A97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该怎样听、怎样看、怎样等？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47C0A99-8A66-53B0-E3AE-6B1AA6A15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看，该怎样看？</a:t>
            </a:r>
          </a:p>
          <a:p>
            <a:pPr marL="0" indent="0">
              <a:buNone/>
            </a:pP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耶和华的话又临到我说：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耶利米，你看见什么？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我说：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我看见一根杏树枝。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耶和华对我说：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你看得不错；因为我留意保守我的话，使得成就。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         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耶利米书 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1:11-13,18-19)</a:t>
            </a:r>
          </a:p>
          <a:p>
            <a:pPr marL="0" indent="0">
              <a:buNone/>
            </a:pP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我从起初指明末后的事，从古时言明未成的事，说：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我的筹算必立定；凡我所喜悦的，我必成就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｡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以赛亚书 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46:10)</a:t>
            </a: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356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88952-999F-3AEC-8ADC-CD294EEBC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A86EA55-F442-01B5-726A-8332D6024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该怎样听、怎样看、怎样等？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29DA96-DF4C-EEDD-FB97-5DDD00ABA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843087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等，该怎样等？</a:t>
            </a:r>
          </a:p>
          <a:p>
            <a:pPr marL="0" indent="0">
              <a:buNone/>
            </a:pP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凡事都有定期，天下万务都有定时。生有时，死有时；栽种有时，拔出所栽种的也有时；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我见神叫世人劳苦，使他们在其中受经练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｡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神造万物，各按其时成为美好，又将永生（原文是永远）安置在世人心里。然而神从始至终的作为，人不能参透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｡ (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传道书 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3:1-2,10-11)</a:t>
            </a: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8310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8EF1D-5CC5-351C-89B6-BE49FA383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E513266-4B4F-D39F-6AAF-63D9BCC3D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与基督同行要怎样祷告才蒙神垂听？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29FDE33-1CA1-E5BA-876A-77CA0181C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2"/>
            <a:ext cx="9682821" cy="546551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像基督以儿子的心去信，去听、看、等。</a:t>
            </a:r>
            <a:endParaRPr lang="en-US" altLang="zh-CN" sz="43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自己的生命愿意达到下面目的去祈求。</a:t>
            </a:r>
            <a:endParaRPr lang="en-US" altLang="zh-CN" sz="43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一个被改变的生命 </a:t>
            </a:r>
            <a:r>
              <a:rPr lang="en-US" altLang="zh-TW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更像基督的生命</a:t>
            </a:r>
            <a:r>
              <a:rPr lang="en-US" altLang="zh-TW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CN" altLang="en-US" sz="43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一个被改变的关系 </a:t>
            </a:r>
            <a:r>
              <a:rPr lang="en-US" altLang="zh-TW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更深的父子关系</a:t>
            </a:r>
            <a:r>
              <a:rPr lang="en-US" altLang="zh-TW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无条件相信「</a:t>
            </a:r>
            <a:r>
              <a:rPr lang="zh-CN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你们祈求，就给你们；寻找，就寻见；叩门，就给你们开门</a:t>
            </a:r>
            <a:r>
              <a:rPr lang="en-US" altLang="zh-CN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｡</a:t>
            </a:r>
            <a:r>
              <a:rPr lang="zh-TW" altLang="en-US" sz="43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en-US" altLang="zh-TW" sz="43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3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用心聆听神的旨意，用眼看祂的带领，用信心满心喜乐地等候祂的安排。</a:t>
            </a:r>
            <a:endParaRPr lang="zh-CN" altLang="en-US" sz="4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4193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多面向">
  <a:themeElements>
    <a:clrScheme name="紫蘿蘭色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210</TotalTime>
  <Words>1058</Words>
  <Application>Microsoft Office PowerPoint</Application>
  <PresentationFormat>寬螢幕</PresentationFormat>
  <Paragraphs>48</Paragraphs>
  <Slides>8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標楷體</vt:lpstr>
      <vt:lpstr>Aptos</vt:lpstr>
      <vt:lpstr>Arial</vt:lpstr>
      <vt:lpstr>Trebuchet MS</vt:lpstr>
      <vt:lpstr>Wingdings 3</vt:lpstr>
      <vt:lpstr>多面向</vt:lpstr>
      <vt:lpstr>【与基督真实同行】第三十四讲</vt:lpstr>
      <vt:lpstr>与基督同行的祷告秘诀：听、看、等</vt:lpstr>
      <vt:lpstr>怎样祷告才是的儿子的心？</vt:lpstr>
      <vt:lpstr>与基督同行的祷告秘诀听、看、等</vt:lpstr>
      <vt:lpstr>该怎样听、怎样看、怎样等？</vt:lpstr>
      <vt:lpstr>该怎样听、怎样看、怎样等？</vt:lpstr>
      <vt:lpstr>该怎样听、怎样看、怎样等？</vt:lpstr>
      <vt:lpstr>与基督同行要怎样祷告才蒙神垂听？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sun kwong wong</dc:creator>
  <cp:lastModifiedBy>KARAR CHAN</cp:lastModifiedBy>
  <cp:revision>3</cp:revision>
  <dcterms:created xsi:type="dcterms:W3CDTF">2026-07-09T10:33:05Z</dcterms:created>
  <dcterms:modified xsi:type="dcterms:W3CDTF">2026-07-09T17:48:54Z</dcterms:modified>
</cp:coreProperties>
</file>