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96" r:id="rId2"/>
    <p:sldId id="295" r:id="rId3"/>
    <p:sldId id="297" r:id="rId4"/>
    <p:sldId id="298" r:id="rId5"/>
    <p:sldId id="299" r:id="rId6"/>
    <p:sldId id="300" r:id="rId7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07BF69-EFAF-4EB8-9B71-0B0A952B3D21}" type="datetimeFigureOut">
              <a:rPr lang="zh-HK" altLang="en-US" smtClean="0"/>
              <a:t>20/8/2026</a:t>
            </a:fld>
            <a:endParaRPr lang="zh-HK" altLang="en-US" dirty="0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HK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zh-HK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HK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FBA702-44B2-464E-B0B3-2CCD7EA3CCAB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450220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6B6212-21D3-D391-A02D-464D39603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850E4B9B-7F1A-8425-001F-52515B8277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E3A0871C-2FFF-4F2D-F50F-51061ED86AD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0F07FBB-CF68-F860-538E-7235D13AFA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8288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AF139-1031-BE87-12C2-818E981765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E5A51588-510E-6ECE-EBD0-F7CA1D2545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304DFD5D-32D5-486E-A47E-FCCD1E32AA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5C26026-8540-05F7-79CD-64B755EA92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37965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3A76B9-DD22-6C61-D795-F75EC2BA9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18E040E3-F089-B4CA-209A-D15CE8B2AD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B5D15630-3965-5C86-7B82-25100AE59B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F4A1F53-2D45-D069-8945-5314DDD6F1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44749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466C3-2C40-7ACA-2821-70F156C10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6D0B254D-371A-E523-736B-278BF10485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6A639C05-A982-42E4-6DE9-0568A79F7B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944B50D-FA59-821A-0CE5-790E14287D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2948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A99E9-1899-AB6A-79E6-FD7A267B7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1FD069A4-A328-9AD9-393E-6B986F11EB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98D52819-789A-1E59-6D28-C949333328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04E57C4-15DE-98F1-0EEE-AD99A62881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9113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E50FD-7089-AE41-2319-02D5FE3780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>
            <a:extLst>
              <a:ext uri="{FF2B5EF4-FFF2-40B4-BE49-F238E27FC236}">
                <a16:creationId xmlns:a16="http://schemas.microsoft.com/office/drawing/2014/main" id="{63F94AB7-54F3-D911-D6F7-81713CBF1A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>
            <a:extLst>
              <a:ext uri="{FF2B5EF4-FFF2-40B4-BE49-F238E27FC236}">
                <a16:creationId xmlns:a16="http://schemas.microsoft.com/office/drawing/2014/main" id="{759E603C-7228-BBE0-A506-6003C38A64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HK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BC9CD76-CC7B-04A7-55F6-B28A4DD9BB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C45989-D1F0-4F94-B41A-718FDC95C24A}" type="slidenum">
              <a:rPr kumimoji="0" lang="zh-HK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新細明體" panose="02020500000000000000" pitchFamily="18" charset="-120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HK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1595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20/8/2026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554600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輔助字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20/8/2026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362195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輔助字幕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20/8/2026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3576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20/8/2026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8711930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20/8/2026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254385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20/8/2026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4895512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20/8/2026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8716796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20/8/2026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989151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20/8/2026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51160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20/8/2026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184202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20/8/2026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290883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20/8/2026</a:t>
            </a:fld>
            <a:endParaRPr lang="zh-HK" alt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473946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20/8/2026</a:t>
            </a:fld>
            <a:endParaRPr lang="zh-HK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57439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20/8/2026</a:t>
            </a:fld>
            <a:endParaRPr lang="zh-HK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588268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20/8/2026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766727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dirty="0"/>
              <a:t>按一下图示以新增图片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5BF82-E365-4DEA-AAD5-E0A51CC27780}" type="datetimeFigureOut">
              <a:rPr lang="zh-HK" altLang="en-US" smtClean="0"/>
              <a:t>20/8/2026</a:t>
            </a:fld>
            <a:endParaRPr lang="zh-HK" alt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33CB9-1343-4259-8DB9-D7D8D7154C44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017232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zh-HK" alt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8818D-55E7-4785-AFA6-AACC8872370D}" type="datetimeFigureOut">
              <a:rPr lang="zh-HK" altLang="en-US" smtClean="0"/>
              <a:t>20/8/2026</a:t>
            </a:fld>
            <a:endParaRPr lang="zh-HK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E7C8185-8464-41FD-9539-F2AC1FD8DE42}" type="slidenum">
              <a:rPr lang="zh-HK" altLang="en-US" smtClean="0"/>
              <a:t>‹#›</a:t>
            </a:fld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5685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DC1970-5893-5EA0-C247-3CC3A97DD1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2C8DE3-2E46-DA41-49FC-91B6D55AF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与基督真实同行</a:t>
            </a:r>
            <a:r>
              <a:rPr lang="en-US" altLang="zh-CN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</a:t>
            </a:r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四十</a:t>
            </a:r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讲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uLnTx/>
              <a:uFillTx/>
              <a:latin typeface="標楷體" panose="03000509000000000000" pitchFamily="65" charset="-120"/>
              <a:ea typeface="標楷體" panose="03000509000000000000" pitchFamily="65" charset="-120"/>
              <a:cs typeface="+mj-cs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B482DF6-DA83-C501-D13E-67A254320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635" y="1043443"/>
            <a:ext cx="8612973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主基督在问：你的心究竟在哪里？</a:t>
            </a:r>
            <a:endParaRPr lang="en-US" altLang="zh-TW" sz="4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你的心究竟在哪里呢？在主身上吗？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为何财宝在</a:t>
            </a:r>
            <a:r>
              <a:rPr lang="zh-TW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哪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里心也在那里？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什么是你心中的财宝？安全感所在。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什么是天上的财宝？今生能提款吗？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作为天国的王子基督的弟妹，我们应有哪一种价值观呢？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我们应怎样看今生的财富？</a:t>
            </a:r>
          </a:p>
          <a:p>
            <a:pPr marL="0" indent="0">
              <a:buNone/>
            </a:pPr>
            <a:endParaRPr lang="en-US" altLang="zh-CN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37495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3EEFEF-DB30-C9E6-633A-59244AE75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6B9327-603D-E851-57CA-74F8E452E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我们应怎样看今生的财富？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8254D7A-5B72-EA11-0934-2B7AB3CD02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2"/>
            <a:ext cx="9685771" cy="47575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天国的王子基督教</a:t>
            </a:r>
            <a:r>
              <a:rPr lang="zh-TW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导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门徒</a:t>
            </a: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说：</a:t>
            </a:r>
            <a:r>
              <a:rPr lang="zh-TW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不要为自己积攒财宝在地上；地上有虫子咬，能锈坏，也有贼挖窟窿来偷。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只要积攒财宝在天上</a:t>
            </a: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；天上没有虫子咬，不能锈坏，也没有贼挖窟窿来偷。</a:t>
            </a: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因为你的财宝在哪里，你的心也在那里。</a:t>
            </a:r>
            <a:r>
              <a:rPr lang="zh-TW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马太福音 </a:t>
            </a:r>
            <a:r>
              <a:rPr lang="en-US" altLang="zh-CN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6:19-21)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会被虫子咬，会锈坏的是什么财宝？</a:t>
            </a:r>
          </a:p>
          <a:p>
            <a:pPr marL="0" indent="0">
              <a:buNone/>
            </a:pPr>
            <a:endParaRPr lang="en-US" altLang="zh-CN" sz="4000" b="1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17591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A78B3-6B58-9CEF-A4DF-D85EBA3A5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472474-E917-B9C8-E1D7-E85F357E3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我们应怎样看今生的财富？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CC11620-EF6C-467C-2E1B-14D580459D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2"/>
            <a:ext cx="8878149" cy="43839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谁是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你生命中的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贼？</a:t>
            </a:r>
            <a:endParaRPr lang="en-US" altLang="zh-CN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撒旦</a:t>
            </a: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坏朋友</a:t>
            </a: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恶家人</a:t>
            </a:r>
            <a:endParaRPr lang="en-US" altLang="zh-CN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这三种中哪一种是最容易让你被偷？</a:t>
            </a:r>
            <a:endParaRPr lang="en-US" altLang="zh-CN" sz="40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为何用贼来形容？</a:t>
            </a: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因为偷了也不知道，意思是你藏得再好都守不住的。你同意吗？</a:t>
            </a:r>
            <a:endParaRPr lang="en-US" altLang="zh-CN" sz="40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4931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1CC1F0-D3A2-6EDC-8270-BA0A7ECE1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068CFA3-968A-DCCD-1F2E-6774C58FB4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CN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一个财宝在天上的人应有的表现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359B4B3-7899-C660-505B-658C0AB5D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483" y="1131931"/>
            <a:ext cx="9656274" cy="5803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要如何才能有基督一样的财富观和价值观？</a:t>
            </a:r>
            <a:endParaRPr lang="en-US" altLang="zh-CN" sz="40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忠于神的国度，过客旅的人生。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endParaRPr lang="zh-CN" altLang="en-US" sz="40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1. </a:t>
            </a: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他们却羡慕一个更美的家乡</a:t>
            </a: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CN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</a:t>
            </a: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他们却羡慕一个更美的家乡，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就是在天上的</a:t>
            </a: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。所以神被称为他们的神，并不以为耻，因为他已经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给他们预备了一座城。</a:t>
            </a:r>
            <a:r>
              <a:rPr lang="zh-TW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CN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希伯来书 </a:t>
            </a:r>
            <a:r>
              <a:rPr lang="en-US" altLang="zh-CN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11:16)</a:t>
            </a:r>
            <a:endParaRPr lang="zh-CN" altLang="en-US" sz="40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64278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42ABDE-3897-D6FF-DD77-FFAFA30353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2310511-86DB-0EB8-883D-24FA90DB0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一个财宝在天上的人应有的表现</a:t>
            </a:r>
            <a:endParaRPr lang="zh-CN" altLang="en-US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3AE8F05-5ABE-CCC0-7FC0-CAA0BB06C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9" y="1131931"/>
            <a:ext cx="9970906" cy="57260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2. </a:t>
            </a: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客旅能用平常心去轻看得失。</a:t>
            </a:r>
            <a:endParaRPr lang="en-US" altLang="zh-TW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看钱不是钱，看公司不是公司，看冠军不是冠军，你才能平常心去面对一切。</a:t>
            </a:r>
          </a:p>
          <a:p>
            <a:pPr marL="0" indent="0">
              <a:buNone/>
            </a:pPr>
            <a:r>
              <a:rPr lang="en-US" altLang="zh-TW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3. </a:t>
            </a:r>
            <a:r>
              <a:rPr lang="zh-TW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你的财宝在哪里，你便会想念那里。</a:t>
            </a:r>
            <a:endParaRPr lang="en-US" altLang="zh-CN" sz="40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财宝在天上和在地上，对你有何影响？</a:t>
            </a:r>
            <a:endParaRPr lang="en-US" altLang="zh-CN" sz="40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你生活中的表现会有什么分别？</a:t>
            </a:r>
            <a:endParaRPr lang="en-US" altLang="zh-CN" sz="40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你会更忠于你永远的归宿</a:t>
            </a:r>
            <a:r>
              <a:rPr lang="en-US" altLang="zh-TW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~</a:t>
            </a:r>
            <a:r>
              <a:rPr lang="zh-TW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天上的国，因为你地上的财宝都转到那里了。</a:t>
            </a:r>
            <a:endParaRPr lang="zh-CN" altLang="en-US" sz="4000" b="1" dirty="0">
              <a:solidFill>
                <a:srgbClr val="C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zh-CN" altLang="en-US" sz="40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9766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18254-408B-549D-6BB7-6920C356C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848B415-A280-FD9A-B589-4BF064F2C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140" y="161544"/>
            <a:ext cx="10176595" cy="972312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一个财宝在天上的人应有的表现</a:t>
            </a:r>
            <a:endParaRPr lang="zh-CN" altLang="en-US" sz="4800" b="1" dirty="0">
              <a:solidFill>
                <a:srgbClr val="7030A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1A4CDA-2C43-4C53-7AF2-C3859BDE6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4138" y="1190923"/>
            <a:ext cx="9951243" cy="541635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CN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经济危机与爱心挑战</a:t>
            </a:r>
            <a:r>
              <a:rPr lang="zh-TW" altLang="en-US" sz="4000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中活出信心</a:t>
            </a:r>
            <a:endParaRPr lang="zh-CN" altLang="en-US" sz="4000" b="1" dirty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次崇拜中</a:t>
            </a: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牧师被</a:t>
            </a:r>
            <a:r>
              <a:rPr lang="zh-TW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</a:t>
            </a: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感动为非洲的儿童多收一次奉献。</a:t>
            </a:r>
            <a:r>
              <a:rPr lang="zh-CN" altLang="en-US" sz="4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神说：「你顾念他们的需要，我顾念你们的需要。」</a:t>
            </a:r>
            <a:r>
              <a:rPr lang="zh-TW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最后竟</a:t>
            </a: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收了一万多美元。当时</a:t>
            </a:r>
            <a:r>
              <a:rPr lang="zh-TW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贫民区</a:t>
            </a: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教会正在为重修教堂在筹款。他不后悔，因为这是神的感动。</a:t>
            </a:r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不久后</a:t>
            </a: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有一个陌生电话打来，居然是一位要捐出家人部份遗产的人。当听到那人的捐款数目，竟是三百万美元。牧师的眼泪忍不住流下来。这时他心</a:t>
            </a:r>
            <a:r>
              <a:rPr lang="zh-TW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zh-CN" altLang="en-US" sz="4000" b="1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响起声音说：</a:t>
            </a:r>
            <a:r>
              <a:rPr lang="zh-CN" altLang="en-US" sz="4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「你顾念他们的需要，我顾念你们的需要。」神真是信实的。</a:t>
            </a:r>
          </a:p>
          <a:p>
            <a:pPr marL="0" indent="0">
              <a:buNone/>
            </a:pPr>
            <a:endParaRPr lang="zh-CN" altLang="en-US" sz="4000" b="1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70254218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暖調藍色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Shoji</Template>
  <TotalTime>190</TotalTime>
  <Words>729</Words>
  <Application>Microsoft Office PowerPoint</Application>
  <PresentationFormat>寬螢幕</PresentationFormat>
  <Paragraphs>39</Paragraphs>
  <Slides>6</Slides>
  <Notes>6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6</vt:i4>
      </vt:variant>
    </vt:vector>
  </HeadingPairs>
  <TitlesOfParts>
    <vt:vector size="12" baseType="lpstr">
      <vt:lpstr>標楷體</vt:lpstr>
      <vt:lpstr>Aptos</vt:lpstr>
      <vt:lpstr>Arial</vt:lpstr>
      <vt:lpstr>Trebuchet MS</vt:lpstr>
      <vt:lpstr>Wingdings 3</vt:lpstr>
      <vt:lpstr>多面向</vt:lpstr>
      <vt:lpstr>【与基督真实同行】第四十讲</vt:lpstr>
      <vt:lpstr>我们应怎样看今生的财富？</vt:lpstr>
      <vt:lpstr>我们应怎样看今生的财富？</vt:lpstr>
      <vt:lpstr>一个财宝在天上的人应有的表现</vt:lpstr>
      <vt:lpstr>一个财宝在天上的人应有的表现</vt:lpstr>
      <vt:lpstr>一个财宝在天上的人应有的表现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sun kwong wong</dc:creator>
  <cp:lastModifiedBy>KARAR CHAN</cp:lastModifiedBy>
  <cp:revision>4</cp:revision>
  <dcterms:created xsi:type="dcterms:W3CDTF">2026-08-20T10:27:20Z</dcterms:created>
  <dcterms:modified xsi:type="dcterms:W3CDTF">2026-08-20T15:04:12Z</dcterms:modified>
</cp:coreProperties>
</file>