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6" r:id="rId2"/>
    <p:sldId id="290" r:id="rId3"/>
    <p:sldId id="291" r:id="rId4"/>
    <p:sldId id="287" r:id="rId5"/>
    <p:sldId id="288" r:id="rId6"/>
    <p:sldId id="289" r:id="rId7"/>
    <p:sldId id="29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65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2748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3232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4518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4670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6150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85607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401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7630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5169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5162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08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6903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4583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4858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8742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12/12/2025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7909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不再是我乃是基督与我同行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凡劳苦担重担的人，可以到我这里来，我就使你们得安息。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基督如何使你得安息？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就是进入祂的救恩计划。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什么是基督的救恩计划？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就是：祂降生，祂拯救，祂同在，祂作王直到永远。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645F5-0BBC-8240-B6A8-10F44462A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81ADFF-3373-4F54-CD86-D036CBA7F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救恩计划：拯救与同在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86575E4-4184-CFCA-6D77-591647EBF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76594" cy="56052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耶稣基督降生的事记在下面：他母亲马利亚已经许配了约瑟，还没有迎娶，马利亚就从圣灵怀了孕。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有主的使者向他梦中显现，说：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大卫的子孙约瑟，不要怕！只管娶过你的妻子马利亚来，因她所怀的孕是从圣灵来的。她将要生一个儿子，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你要给他起名叫耶稣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，因他要将自己的百姓从罪恶里救出来。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这一切的事成就是要应验主藉先知所说的话，说：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必有童女怀孕生子；人要称他的名为以马内利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（以马内利翻出来就是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神与我们同在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1:18-23)</a:t>
            </a:r>
          </a:p>
        </p:txBody>
      </p:sp>
    </p:spTree>
    <p:extLst>
      <p:ext uri="{BB962C8B-B14F-4D97-AF65-F5344CB8AC3E}">
        <p14:creationId xmlns:p14="http://schemas.microsoft.com/office/powerpoint/2010/main" val="366909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A84CA-9E79-42EB-109C-77C757132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5B9FD8-BC91-C89E-A4FC-787493C47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救恩计划：基督降生是作王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F7234B-53D2-000B-E89D-407099FC7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76594" cy="56052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当希律王的时候，耶稣生在犹太的伯利恒。有几个博士从东方来到耶路撒冷，说：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那生下来作犹太人之王的在哪里？我们在东方看见他的星，特来拜他。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希律王听见了，就心里不安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他就召齐了祭司长和民间的文士，问他们说：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基督当生在何处？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他们回答说：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在犹太的伯利恒。因为有先知记着，说：犹大地的伯利恒啊，你在犹大诸城中并不是最小的；因为将来有一位君王要从你那里出来，牧养我以色列民。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2:1-6)</a:t>
            </a:r>
          </a:p>
        </p:txBody>
      </p:sp>
    </p:spTree>
    <p:extLst>
      <p:ext uri="{BB962C8B-B14F-4D97-AF65-F5344CB8AC3E}">
        <p14:creationId xmlns:p14="http://schemas.microsoft.com/office/powerpoint/2010/main" val="174693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8ED9B-89D8-5EF1-9CE1-43F89B1D4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48E941-10D9-BFEC-6411-5FE5A9848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要该怎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样与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君王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40DCB59-FFA7-5CD4-E568-6CD575C07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可以到我这里来，我就使你们得安息。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与祂同行不是要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把自己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变得无敌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去见证祂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不要再为自己的人生制造重担了！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这不是基督同行的路。祂要给我们同行中感到轻省的路。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詩歌：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脚步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不要再装作自己的祷告是无所不能的。</a:t>
            </a:r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没有无所不能的人，只有无所不能的神。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029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97FA6-983E-D8EB-FC47-C813AD15C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B2A932-8CC5-182D-2689-D53954B2E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与基督同行需要的谦卑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DF492F-D0D6-370C-B324-C7E290F79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78340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真正的谦卑，不是看自己很小，而是让上帝在你里面变得更大。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慕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得烈一生的呼召，不是去做伟大的事，而是让上帝在他生命里做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伟大的塑造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的人有福了！他必承受地土。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王者的良善温柔是基督的特质。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252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1DA3A-6404-F255-4FD5-3EC11710E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C60CC9-39A8-407F-1C61-8B9B00044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真谦卑来自降服和让祂掌权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29BC10-3444-CD85-684E-9B404CE0A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682819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活在降服里，而不是活在自我里。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降服不是属灵姿态，而是属灵的通道。上帝透过降服，把我们带回祂真正能使用的位置。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自我若不降服，上帝的工作就无法进来。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上帝说：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孩子，我不是不使用你，而是你太忙着使用你自己。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565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30D25-0435-DA1E-C972-11C5F8194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4CA248-FB81-163A-95F0-3DAA7F4C3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「真降服」的是與不是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D15CC0-B75F-BE2B-F897-31ABF8F25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655387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降服不是放弃，而是让上帝接管。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降服不是软弱，而是从自己的力量退到上帝的力量里。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降服不是无能，而是承认我的能必须交在祂的能之下。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降服不是停止努力，而是停止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靠自己努力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与神同行，要来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轻轻听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祂的声音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575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</TotalTime>
  <Words>853</Words>
  <Application>Microsoft Office PowerPoint</Application>
  <PresentationFormat>寬螢幕</PresentationFormat>
  <Paragraphs>34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【与基督真实同行】第四讲</vt:lpstr>
      <vt:lpstr>救恩计划：拯救与同在</vt:lpstr>
      <vt:lpstr>救恩计划：基督降生是作王</vt:lpstr>
      <vt:lpstr>你要该怎样与基督(君王)同行呢？</vt:lpstr>
      <vt:lpstr>与基督同行需要的谦卑</vt:lpstr>
      <vt:lpstr>真谦卑来自降服和让祂掌权</vt:lpstr>
      <vt:lpstr>「真降服」的是與不是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2025-12-11T10:44:10Z</dcterms:created>
  <dcterms:modified xsi:type="dcterms:W3CDTF">2025-12-11T17:43:13Z</dcterms:modified>
</cp:coreProperties>
</file>