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0"/>
  </p:notesMasterIdLst>
  <p:sldIdLst>
    <p:sldId id="291" r:id="rId2"/>
    <p:sldId id="292" r:id="rId3"/>
    <p:sldId id="293" r:id="rId4"/>
    <p:sldId id="294" r:id="rId5"/>
    <p:sldId id="295" r:id="rId6"/>
    <p:sldId id="296" r:id="rId7"/>
    <p:sldId id="300" r:id="rId8"/>
    <p:sldId id="29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560CB5-B0DD-4C9F-B466-BED349673B4D}" type="datetimeFigureOut">
              <a:rPr lang="zh-HK" altLang="en-US" smtClean="0"/>
              <a:t>9/4/2026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CA015C-D938-4257-B52B-E568F9D04ACF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382748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BB018-9119-3CDB-C59E-211C21684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7C8C2FF-2FEA-43D3-275F-A412A7D1EE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FB69BFD-2C3B-12C0-CD96-4046A3CAD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206D3C6-29DF-BE2E-5107-F764A5A60C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9867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D611E6-010B-6F92-E308-F11973C0B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29940E12-40D3-F07D-AB54-D26EE76FB3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CAB4E146-10B1-0B69-B2A4-BD2390C691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C04480C-4D2D-89A3-186C-93A9F6A08E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8059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F7F94-B4A1-7C12-A0ED-F304546C5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68F872A1-036E-DAC7-0B25-C0E80B3845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8748C1E8-6C70-F07E-3122-CD99C75484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68CED9D-02D0-B00B-DC2B-75E2B15E9F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9162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B8C0F-3CE7-B7B8-A84B-53BC3D2860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C4CDFA46-6229-CBE6-844B-1380D117C4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53BA7999-D4FF-5B36-39BC-A6038E809B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CAB8C82-2D8F-0987-686E-F5673911A2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3497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1C7E2B-C570-99A8-A88F-3CBB8D9F2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94FFB233-2ED3-5611-DF29-E4E82E5890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9037E2D-A3E9-8919-642E-386E660DAE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C57B7ED-1C3A-1D3D-809D-93F7B67C31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15742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31039-88E3-C6A1-9C84-70415EADD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1002378A-0CE9-AB15-9ADC-C31D89A2EB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D7F8D61-CE79-A4E8-7F74-F9B3F4E6BF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99DFBB1-F3E1-EF98-B3C0-D072F109C4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8388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24DA1F-1708-5C3A-072D-6C940ED2E9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0509A211-06C3-4EEF-19E7-58017F7666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B67D57F-694D-DD9B-E952-B1955D191A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2DC424A-3049-704B-5F8A-964E5DAA11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60953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CC5F36-2433-FDCF-4328-3CC283CB41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2B8DC09A-D22C-EBBD-AB5D-2DD6051799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5A62309-1CAD-4C36-02B1-BBED682AD1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BA64DD1-401F-4148-7D71-C9ECAE4AE9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5731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26389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9630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7860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721311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4593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04060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2076965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399997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125990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926635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9/4/2026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717620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9/4/2026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805451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9/4/2026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974628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9/4/2026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50062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9/4/2026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533223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9/4/2026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066308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9/4/2026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055070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C221B-1FAE-D1A9-0769-AE0D9754C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2A68F5-E376-797E-2EC1-0D3FFF143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二十一</a:t>
            </a:r>
            <a:r>
              <a:rPr lang="zh-CN" altLang="en-US" sz="4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648E39-2368-CB1C-BA24-BA313F007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783884" cy="5726069"/>
          </a:xfrm>
        </p:spPr>
        <p:txBody>
          <a:bodyPr>
            <a:normAutofit fontScale="92500"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从永恒看今生论守律法与进天国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莫想我来要废掉律法和先知。我来不是要废掉，乃是要成全。我实在告诉你们，就是到天地都废去了，律法的一点一画也不能废去，都要成全。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5:17-18)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作为神地上的代言人，我们该怎样看待旧约的律法和诫命？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外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邦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信徒不用守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旧约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律法，那神的诫命也不用再遵守了吗？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例如十诫。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3691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6B9928-5913-8FBB-5D40-C3C4A26171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01F97BA-81FF-4128-A052-8678D88BF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从永恒看今生论守律法与进天国</a:t>
            </a:r>
            <a:endParaRPr lang="en-US" altLang="zh-CN" sz="4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A2BF1DA-4CC5-180E-D6E5-F9B41344B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774260" cy="57260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莫想我来要废掉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律法和先知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。我来不是要废掉，乃是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要成全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。我实在告诉你们，就是到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天地都废去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了，律法的一点一画也不能废去，都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要成全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所以，无论何人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废掉这诫命中最小的一条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，又教训人这样做，他在天国要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称为最小的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。但无论何人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遵行这诫命，又教训人遵行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，他在天国要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称为大的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~~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我告诉你们，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你们的义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若不胜于文士和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法利赛人的义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断不能进天国。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5:17-20)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06799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DD329-4A47-54A9-BD03-5283690A9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57AAB61-F68F-AFE1-8C11-3386DE9EE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主耶稣如何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论律法与天国</a:t>
            </a:r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4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48470D8-7B1E-B883-4D2D-2A8DDCAD1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783884" cy="572606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莫想我来要废掉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律法和先知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。我来不是要废掉，乃是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要成全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。我实在告诉你们，就是到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天地都废去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了，律法的一点一画也不能废去，都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要成全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 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主耶稣眼中什么是律法？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律法是神对与祂同行的人立约之书。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若律法的一点一画都不能废去，都要成全。那今天为何外邦信徒不用再守律法？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6286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50C61B-89BC-0A35-A7C7-D1B802003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C82CC4-0BAA-C729-21F0-8B2306FBB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主耶稣如何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论律法与天国</a:t>
            </a:r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4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014DCCD-E86E-3D7C-3D89-0F3E67C6E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783884" cy="5726069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所以，无论何人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废掉这诫命中最小的一条</a:t>
            </a:r>
            <a:r>
              <a:rPr lang="zh-CN" altLang="en-US" sz="40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，又教训人这样做，他在天国要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称为最小的</a:t>
            </a:r>
            <a:r>
              <a:rPr lang="zh-CN" altLang="en-US" sz="40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。但无论何人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遵行这诫命，又教训人遵行</a:t>
            </a:r>
            <a:r>
              <a:rPr lang="zh-CN" altLang="en-US" sz="40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，他在天国要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称为大的</a:t>
            </a:r>
            <a:r>
              <a:rPr lang="zh-CN" altLang="en-US" sz="4000" b="1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为何主又说在天国里遵行这诫命，又教训人遵行，他在天国要称为大的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反之而行则称为最小的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是什么意思？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那么基督徒是要遵行还是不要遵行这旧约的诫命。律法与诫命究竟有什么分别？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1967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26221-05BF-19EB-C5F9-DA1D88D8D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219959-249A-E131-C4E7-2D5E673B8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主耶稣如何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论律法与天国</a:t>
            </a:r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4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52E16C4-178A-80B6-823C-5357F3A3B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783884" cy="572606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我告诉你们，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你们的义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若不胜于文士和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法利赛人的义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断不能进天国。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什么是法利赛人的义？什么是你们的义？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怎样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才算胜过文士和法利赛人的义？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我是靠信主代赎的恩典称义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进天国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主耶稣眼中什么是天国？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神同在并祂掌权和荣耀彰显的地方。</a:t>
            </a:r>
          </a:p>
          <a:p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7040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3C9C01-ACE6-2F51-421B-EADC2D3D06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670BC0-4A50-7A58-3F23-B698E1982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主耶稣指出真正的律法有何功用？</a:t>
            </a:r>
            <a:endParaRPr lang="en-US" altLang="zh-CN" sz="4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C2B511C-C92C-48A8-B939-C9A34E1D6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11062286" cy="5726069"/>
          </a:xfrm>
        </p:spPr>
        <p:txBody>
          <a:bodyPr>
            <a:noAutofit/>
          </a:bodyPr>
          <a:lstStyle/>
          <a:p>
            <a:r>
              <a:rPr lang="en-US" altLang="zh-TW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律法是叫人知罪然后悔改</a:t>
            </a:r>
          </a:p>
          <a:p>
            <a:r>
              <a:rPr lang="zh-CN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所以凡有血气的，没有一个因行律法能在神面前称义，因为律法本是叫人知罪。</a:t>
            </a:r>
            <a:r>
              <a:rPr lang="en-US" altLang="zh-CN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3:20)</a:t>
            </a:r>
          </a:p>
          <a:p>
            <a:r>
              <a:rPr lang="zh-TW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诫命</a:t>
            </a:r>
            <a:r>
              <a:rPr lang="zh-CN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是对天国贵族的</a:t>
            </a:r>
            <a:r>
              <a:rPr lang="zh-TW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家规 </a:t>
            </a:r>
            <a:r>
              <a:rPr lang="en-US" altLang="zh-TW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生命蓝图</a:t>
            </a:r>
            <a:r>
              <a:rPr lang="en-US" altLang="zh-TW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39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其实，我们是已经在天国里的人，更要尊重诫命，表现出合神心意的生活行为。不单自己遵守，也要教人遵守</a:t>
            </a:r>
            <a:r>
              <a:rPr lang="zh-TW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是一种对神的尊重，像守家规。家规是一种家族精神和</a:t>
            </a:r>
            <a:r>
              <a:rPr lang="zh-TW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象</a:t>
            </a:r>
            <a:r>
              <a:rPr lang="zh-CN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征，是一种集体意识。</a:t>
            </a:r>
          </a:p>
        </p:txBody>
      </p:sp>
    </p:spTree>
    <p:extLst>
      <p:ext uri="{BB962C8B-B14F-4D97-AF65-F5344CB8AC3E}">
        <p14:creationId xmlns:p14="http://schemas.microsoft.com/office/powerpoint/2010/main" val="2970127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726442-117D-371B-8296-54412949D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7EEA33F-9107-DBB2-A488-C5A87F931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主耶稣指出真正的律法有何功用？</a:t>
            </a:r>
            <a:endParaRPr lang="en-US" altLang="zh-CN" sz="4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7CE15D2-3729-F8A2-97FB-B417560E6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783884" cy="5726069"/>
          </a:xfrm>
        </p:spPr>
        <p:txBody>
          <a:bodyPr>
            <a:normAutofit lnSpcReduction="10000"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圣经是叫人生命得以完全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圣经都是神所默示的，于教训、督责、使人归正、教导人学义都是有益的，叫属神的人得以完全，预备行各样的善事。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提摩太后书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3:16-17)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旧约的律法和诫命是使人归正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教导人学义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预备我们行善，作神喜悦的事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来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正生活态度的一把尺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，是一幅生命的蓝图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990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4C6C8D-FE6B-0369-B808-8B07401845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7ACAE4F-6A4B-693D-4ADF-CABF4D23C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律法使人</a:t>
            </a:r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知罪，信心使人称义</a:t>
            </a:r>
            <a:endParaRPr lang="en-US" altLang="zh-CN" sz="4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C20A89F-7A17-01EC-2C98-98ECEFD6A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783884" cy="5726069"/>
          </a:xfrm>
        </p:spPr>
        <p:txBody>
          <a:bodyPr>
            <a:normAutofit lnSpcReduction="10000"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因信进入神所应许的天国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我实在告诉你们，税吏和娼妓倒比你们先进神的国。因为约翰遵着义路到你们这里来，你们却不信他；税吏和娼妓倒信他。你们看见了，后来还是不懊悔去信他。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21:31-32)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税吏和娼妓先进神的国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，是出于信。因信称义与我们的个人道德没有直接关系，没有人好到可以换取永远的救恩。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37546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245</TotalTime>
  <Words>1092</Words>
  <Application>Microsoft Office PowerPoint</Application>
  <PresentationFormat>寬螢幕</PresentationFormat>
  <Paragraphs>45</Paragraphs>
  <Slides>8</Slides>
  <Notes>8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【与基督真实同行】第二十一讲</vt:lpstr>
      <vt:lpstr>从永恒看今生论守律法与进天国</vt:lpstr>
      <vt:lpstr>主耶稣如何论律法与天国？</vt:lpstr>
      <vt:lpstr>主耶稣如何论律法与天国？</vt:lpstr>
      <vt:lpstr>主耶稣如何论律法与天国？</vt:lpstr>
      <vt:lpstr>主耶稣指出真正的律法有何功用？</vt:lpstr>
      <vt:lpstr>主耶稣指出真正的律法有何功用？</vt:lpstr>
      <vt:lpstr>律法使人知罪，信心使人称义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4</cp:revision>
  <dcterms:created xsi:type="dcterms:W3CDTF">2026-04-09T10:50:53Z</dcterms:created>
  <dcterms:modified xsi:type="dcterms:W3CDTF">2026-04-09T15:58:10Z</dcterms:modified>
</cp:coreProperties>
</file>