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1" r:id="rId2"/>
    <p:sldId id="293" r:id="rId3"/>
    <p:sldId id="297" r:id="rId4"/>
    <p:sldId id="298" r:id="rId5"/>
    <p:sldId id="294" r:id="rId6"/>
    <p:sldId id="295" r:id="rId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AC5EE-78EB-4511-AFA6-79F552EF1893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75E9C-867D-4068-A787-EECBDA325E70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300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BB018-9119-3CDB-C59E-211C21684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7C8C2FF-2FEA-43D3-275F-A412A7D1E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FB69BFD-2C3B-12C0-CD96-4046A3CAD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206D3C6-29DF-BE2E-5107-F764A5A60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5989-D1F0-4F94-B41A-718FDC95C24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86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72286-01E3-E2BB-65F5-7310DFDF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B96C91A-9677-952C-05B5-E933A9118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03A6812-9D97-F19C-7BF2-A5F98CAB6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79574C-00A0-338E-7F45-A0265CDCE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5989-D1F0-4F94-B41A-718FDC95C24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14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E621A-3E7F-DCDB-9187-B42EDC553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E6F2F86-0645-0FD1-B7DE-40D587F05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DA00044-5252-2B0E-C461-EF6E7BF9D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24D27F-B834-B052-6FD4-BF5551A0E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5989-D1F0-4F94-B41A-718FDC95C24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0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C87B7-9C75-37D2-B1A4-B2C4E05C0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EFC21D5-0A0C-F45B-FB40-8F6699F74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E3297DC-BE0B-21A3-761E-F9BE86FD2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D635C3-F8AF-5723-FFF9-37E89667F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5989-D1F0-4F94-B41A-718FDC95C24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92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882E9-9936-98FB-43DF-80BC7812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CE99622-C948-32F3-E54A-E67800C1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6D1FC17-F5F8-EC74-A4B7-559C53FED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53EA23-F986-2902-BD74-631CA051B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5989-D1F0-4F94-B41A-718FDC95C24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53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B111B-7AA8-00A0-17D3-77E015F72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0AE875A-BB56-7824-6BC7-8C383EE30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574C6D2-2A43-360C-7811-92EEF0279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4A61BA-4446-1214-9A46-1A4958179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5989-D1F0-4F94-B41A-718FDC95C24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76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3465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439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4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5433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991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4175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0224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665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0706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5540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2492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307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0773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542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4893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24/4/2026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3438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818D-55E7-4785-AFA6-AACC8872370D}" type="datetimeFigureOut">
              <a:rPr lang="zh-HK" altLang="en-US" smtClean="0"/>
              <a:t>24/4/2026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7C8185-8464-41FD-9539-F2AC1FD8DE42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3446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C221B-1FAE-D1A9-0769-AE0D9754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2A68F5-E376-797E-2EC1-0D3FFF14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0" y="161544"/>
            <a:ext cx="10176595" cy="972312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CN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与基督真实同行</a:t>
            </a:r>
            <a:r>
              <a:rPr lang="en-US" altLang="zh-CN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CN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二十三</a:t>
            </a:r>
            <a:r>
              <a:rPr lang="zh-CN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讲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648E39-2368-CB1C-BA24-BA313F00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0" y="1131931"/>
            <a:ext cx="9783884" cy="5726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从永恒看今生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CN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先知性人生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与</a:t>
            </a:r>
            <a:r>
              <a:rPr lang="zh-CN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真律法</a:t>
            </a:r>
            <a:endParaRPr lang="en-US" altLang="zh-CN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为何属神的先知一定要受苦？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凡立志在基督耶稣里敬虔度日的也都要受逼迫。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提摩太后书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3:12)</a:t>
            </a: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先知性人生的盼望和赏赐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应当欢喜快乐，因为你们在天上的赏赐是大的。在你们以前的先知，人也是这样逼迫他们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马太福音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5:12)</a:t>
            </a:r>
          </a:p>
        </p:txBody>
      </p:sp>
    </p:spTree>
    <p:extLst>
      <p:ext uri="{BB962C8B-B14F-4D97-AF65-F5344CB8AC3E}">
        <p14:creationId xmlns:p14="http://schemas.microsoft.com/office/powerpoint/2010/main" val="10936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1FD96-2037-4627-2DB6-7FDF70D7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0EF07A-4DB1-EB6C-5358-98F4F36D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0" y="161544"/>
            <a:ext cx="10176595" cy="972312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从永恒看今生</a:t>
            </a:r>
            <a:r>
              <a:rPr lang="en-US" altLang="zh-CN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CN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先知性人生与真律法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7DBB56-56AA-4EC3-8AEC-078344A0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0" y="1131931"/>
            <a:ext cx="7656702" cy="5726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什么是耶稣眼中的真律法？</a:t>
            </a: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律法是叫人知罪，管理的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不是行为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乃是人心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。定罪的地方不单在行为，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乃在动机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。但行为也重要，因为行义的才是义人。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有诸内形于外。</a:t>
            </a:r>
            <a:endParaRPr lang="en-US" altLang="zh-CN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小子们哪，不要被人诱惑。行义的才是义人，正如主是义的一样。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约翰一书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3:7)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299B7BF-8D54-4383-D905-62038AC30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842" y="1054930"/>
            <a:ext cx="3647210" cy="53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2DB21-DAAC-8277-1E32-A81E694C3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7AAC19-0897-4714-E164-70084F29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0" y="161544"/>
            <a:ext cx="10176595" cy="972312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从永恒看今生</a:t>
            </a:r>
            <a:r>
              <a:rPr lang="en-US" altLang="zh-CN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CN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先知性人生与真律法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FE6727-D552-E888-788C-48BE4B329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0" y="1131931"/>
            <a:ext cx="9466252" cy="5726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主耶稣基督颁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一套新的律法，比法利赛人和文士更高要求，是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直指人心的真律法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不知者不罪，明知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犯者死。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定罪由心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人若知道行善，却不去行，这就是他的罪了。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雅各书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4:17) 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谁能无罪？</a:t>
            </a:r>
            <a:endParaRPr lang="en-US" altLang="zh-CN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因为赐生命圣灵的律，在基督耶稣里释放了我，使我脱离罪和死的律了。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 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罗马书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8:2)</a:t>
            </a:r>
          </a:p>
          <a:p>
            <a:pPr marL="0" indent="0">
              <a:buNone/>
            </a:pPr>
            <a:endParaRPr lang="en-US" altLang="zh-CN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6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AB717-1BF0-CB18-21BB-7D3DEE453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4E85B8-C82D-F91A-A177-AC46DBF6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20" y="161544"/>
            <a:ext cx="10176595" cy="972312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先知性人生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应关注哪一种律法标准？</a:t>
            </a:r>
            <a:endParaRPr lang="zh-CN" altLang="en-US" sz="4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2DE06C-A385-F133-9E3C-D9BECCD2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0" y="1131931"/>
            <a:ext cx="9023489" cy="5726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我们关注的标准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：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旧系统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zh-CN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为何要关注要胜过文士和法利赛人的义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因为我们想进天国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这会使我们变成律法主义者。</a:t>
            </a: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神所关注的标准：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新系统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zh-CN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所以，你们要完全，像你们的天父完全一样。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马太福音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5:48)</a:t>
            </a: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从真律法的标准去看，我们该怎样行律法？最终目的是什么？</a:t>
            </a:r>
          </a:p>
          <a:p>
            <a:pPr marL="0" indent="0">
              <a:buNone/>
            </a:pP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18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FA26E-6AA6-AE57-32D5-9DE1F189C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A9C7D5-AE9B-FA89-D732-09FC2FB2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0" y="161544"/>
            <a:ext cx="10176595" cy="972312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先知性人生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活在两种生命系统中</a:t>
            </a:r>
            <a:endParaRPr lang="zh-CN" altLang="en-US" sz="4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0A59A4-A086-C1FF-4A60-C43AB2B1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0" y="1231648"/>
            <a:ext cx="9635003" cy="53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21A0A-3E3C-60D7-D873-FFF289D8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C4DB86-4050-9DA1-885D-B4A37F79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0" y="161544"/>
            <a:ext cx="10176595" cy="972312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先知性人生与真律法总结：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E4B489-F90A-1FC1-6E93-33686371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0" y="1072939"/>
            <a:ext cx="9783884" cy="5726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为何要受逼迫？</a:t>
            </a:r>
            <a:endParaRPr lang="en-US" altLang="zh-CN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因为立志与神同行。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为何要守真律法？</a:t>
            </a:r>
            <a:endParaRPr lang="en-US" altLang="zh-CN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因为要洁净你的心。</a:t>
            </a:r>
          </a:p>
          <a:p>
            <a:pPr marL="0" indent="0"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先知性人生凭什么活出胜过文士和法利赛人的义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要完全像天父完全一样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你们要慈悲，像你们的父慈悲一样。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6:36)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BB45BED-CD00-2B74-C29F-C23107D503DA}"/>
              </a:ext>
            </a:extLst>
          </p:cNvPr>
          <p:cNvSpPr txBox="1">
            <a:spLocks/>
          </p:cNvSpPr>
          <p:nvPr/>
        </p:nvSpPr>
        <p:spPr>
          <a:xfrm>
            <a:off x="284140" y="1133856"/>
            <a:ext cx="9783884" cy="5726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3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570</Words>
  <Application>Microsoft Office PowerPoint</Application>
  <PresentationFormat>寬螢幕</PresentationFormat>
  <Paragraphs>35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標楷體</vt:lpstr>
      <vt:lpstr>Aptos</vt:lpstr>
      <vt:lpstr>Arial</vt:lpstr>
      <vt:lpstr>Trebuchet MS</vt:lpstr>
      <vt:lpstr>Wingdings 3</vt:lpstr>
      <vt:lpstr>多面向</vt:lpstr>
      <vt:lpstr>【与基督真实同行】第二十三讲</vt:lpstr>
      <vt:lpstr>从永恒看今生--先知性人生与真律法</vt:lpstr>
      <vt:lpstr>从永恒看今生--先知性人生与真律法</vt:lpstr>
      <vt:lpstr>先知性人生应关注哪一种律法标准？</vt:lpstr>
      <vt:lpstr>先知性人生活在两种生命系统中</vt:lpstr>
      <vt:lpstr>先知性人生与真律法总结：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 kwong wong</dc:creator>
  <cp:lastModifiedBy>KARAR CHAN</cp:lastModifiedBy>
  <cp:revision>4</cp:revision>
  <dcterms:created xsi:type="dcterms:W3CDTF">2026-04-23T10:55:19Z</dcterms:created>
  <dcterms:modified xsi:type="dcterms:W3CDTF">2026-04-23T16:33:08Z</dcterms:modified>
</cp:coreProperties>
</file>