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1" r:id="rId2"/>
    <p:sldId id="296" r:id="rId3"/>
    <p:sldId id="293" r:id="rId4"/>
    <p:sldId id="294" r:id="rId5"/>
    <p:sldId id="295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06C73-F7F8-47D1-A3BC-B2C2881E84FB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F8326-2B77-42D6-8979-C6178E8FA7EB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6797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BBF52-017A-3232-5FA9-50E9621A1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823B189-F731-7875-FB6B-2D5CFE6DCF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241CA4D-5B79-8D6D-826C-91351B890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E91938C-55E9-1814-8F62-2056606D7F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103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ED89B-C63F-EFDD-B588-778C8B09C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2180F89-1876-3C76-2123-64E15A012D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B820961-2A70-9E28-2828-414E2ECCA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EACD662-9079-6582-917A-C2F18DD13C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93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C714C-5F0A-3A74-BC82-2983AE98F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266767D-F616-8263-229D-864206E687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8B54697-7C26-D121-8853-531A3929D7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E1CB59F-1EBC-2C30-0288-80E84ECCB7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662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13B8D-70D9-4E02-B8F6-DBB932DF9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C1E68D4-351B-D7B8-3D59-2FD3BB2AAD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82C0EC8-48FC-494F-2D51-8850E66A4B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FD389B1-E8AE-A605-4D3E-B25C71E190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2123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4100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851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4756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31160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432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33505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08389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0216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3846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7644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0860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0117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1114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5553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0578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16/4/2026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52724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16/4/2026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005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二十二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从永恒看今生论成全律法的生命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莫想我来要废掉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律法和先知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。我来不是要废掉，乃是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。我实在告诉你们，就是到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天地都废去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了，律法的一点一画也不能废去，都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。所以，无论何人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废掉这诫命中最小的一条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，又教训人这样做，他在天国要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称为最小的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。但无论何人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遵行这诫命，又教训人遵行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，他在天国要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称为大的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。我告诉你们，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若不胜于文士和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法利赛人的义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断不能进天国。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5:17-20)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AD27D-DB60-CCB2-D2B6-B1C332C9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2E6B82-8D62-866C-87A6-3414245BE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从永恒看今生论成全律法的生命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4DFC7AD-12AD-B5D2-A7C1-5AC964755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成全律法的生命是一个怎样的生命？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预言中耶稣基督的生命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我们从这成全律法的生命学到什么？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学到律法的总归就是爱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我们如何才能像基督活出神的真实？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活现应许，活出敬虔，活在信心</a:t>
            </a:r>
          </a:p>
        </p:txBody>
      </p:sp>
    </p:spTree>
    <p:extLst>
      <p:ext uri="{BB962C8B-B14F-4D97-AF65-F5344CB8AC3E}">
        <p14:creationId xmlns:p14="http://schemas.microsoft.com/office/powerpoint/2010/main" val="304100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63498-FB77-59E9-3978-38C7F7F61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572A90-15DE-6AE7-14F7-89ADC7635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成全律法的生命是一个怎样的生命？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FD84-EC97-9F45-CF00-B0B06D673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3" y="1210587"/>
            <a:ext cx="11121280" cy="53376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祂的一生成全旧约预言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（预言成真）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律法本是藉着摩西传的；恩典和真理都是由耶稣基督来的。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1:17-18)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在十架上成全神的公义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（祂说成了）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耶稣尝了那醋，就说：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成了！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便低下头，将灵魂交付神了。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19:30)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在复活中成全新的盼望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（众子显现）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受造之物切望等候神的众子显出来。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指望脱离败坏的辖制，得享神儿女自由的荣耀。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8:21,23)</a:t>
            </a:r>
            <a:endParaRPr lang="zh-TW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16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B1BB3-CFEE-4C64-88E3-E5FB83E8C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74D53A-9D86-CC47-8ED4-41DEECB1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我们从这成全律法的生命学到什么？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82631D-908B-90C6-62C0-C59C3C233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545660" cy="57260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律法的总归是爱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：活出爱与平安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祂活出了属天的爱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（天父的心）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活出神的怜悯。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祂是新的生命蓝图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（完美榜样）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我是世界的光。跟从我的，就不在黑暗里走，必要得着生命的光。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8:12)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祂是永恒国度之主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（活出平安）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他又叫我们与基督耶稣一同复活，一同坐在天上，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2:6)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850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D5408-DF19-CD0F-5D77-AF9EC1E99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16C61A-1E4E-D5E7-2694-9CADA0485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我们如何才能像基督活出神的真实？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989D7-430D-3B39-40F6-9ADDD1C7A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966284" cy="57260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活现神应许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（活出属天的人生）太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17-18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让神每一个应许都成为我生活的真实。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活出真敬虔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（爱神、爱人如己）太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让真实的充满爱的生命涌流在生活中。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活在信心里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（靠恩典与神同行）太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恩中同行就胜过文士和法利赛人的义。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我们若在光明中行</a:t>
            </a:r>
            <a:r>
              <a:rPr lang="zh-CN" altLang="en-US" sz="4000" b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，如同神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在光明中，就彼此相交，他儿子耶稣的血也洗净我们一切的罪。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1:7) 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从主基督的同行中得胜。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059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690</Words>
  <Application>Microsoft Office PowerPoint</Application>
  <PresentationFormat>寬螢幕</PresentationFormat>
  <Paragraphs>38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【与基督真实同行】第二十二讲</vt:lpstr>
      <vt:lpstr>从永恒看今生论成全律法的生命</vt:lpstr>
      <vt:lpstr>成全律法的生命是一个怎样的生命？</vt:lpstr>
      <vt:lpstr>我们从这成全律法的生命学到什么？</vt:lpstr>
      <vt:lpstr>我们如何才能像基督活出神的真实？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2026-04-16T09:52:45Z</dcterms:created>
  <dcterms:modified xsi:type="dcterms:W3CDTF">2026-04-16T14:56:19Z</dcterms:modified>
</cp:coreProperties>
</file>