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9"/>
  </p:notesMasterIdLst>
  <p:sldIdLst>
    <p:sldId id="291" r:id="rId2"/>
    <p:sldId id="293" r:id="rId3"/>
    <p:sldId id="292" r:id="rId4"/>
    <p:sldId id="294" r:id="rId5"/>
    <p:sldId id="296" r:id="rId6"/>
    <p:sldId id="297" r:id="rId7"/>
    <p:sldId id="29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B50BD-A6CA-4A00-8778-FF69905ED87F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4AEF3-E3A0-444A-A850-3A90554772E1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41176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544C7-645C-2B0A-876D-B9C2A87FA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EF6E26B-B4A1-9EC6-6C37-F00958D871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8929C5B-57F1-CEDE-C500-2476DEB030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E2EE819-632A-761B-61FD-87153CD740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1494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3CA81-1EE8-126E-0361-5E04BEC9D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18149EB-698D-20FA-A223-FD760592DB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AA653DC-8F65-8B52-E30D-5BC221E4A2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85FA1F0-EA22-A553-E1FC-B96C2554B4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4662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E7BDE-57E9-7CBF-5175-FA79BBDAC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16A4A460-270C-AC33-B069-AFB077CDC3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169100B-F411-5A52-1A47-70CEF1AD58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9598D28-EB46-8E5A-ED4A-AE8EDAB151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6892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ECBB2-1867-163B-0721-9D7E68D57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C285A75-5E22-2F2F-E2DD-E7E4731880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D011BC2-CAD6-DA55-E026-BC5920F6A3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8908116-3548-15CE-CB01-DB27BF1C12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2199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B8030-4861-A62C-EE4C-AB32DF2D3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BFCE9DD-FA01-9A8B-585D-DE9AFAE17B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458B7E1-668B-3D9F-267F-87BF8BC792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95C33D3-BE62-96CD-5CA0-383D8D618E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27554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74589-AED2-C72F-0D69-171165E39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3BBA825-192D-8264-C0DC-EBD18AA341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62AFD45-64DD-1D44-05A7-BCECB8CBED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03B3220-2060-317D-02DF-FE41B30AE3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7296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2472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79973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9934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88456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4423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68165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68194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5548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612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6025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5319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8103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078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7693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0572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1034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7085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二十四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12" y="1102435"/>
            <a:ext cx="9783884" cy="572606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从永恒看今生论先知如何处理仇恨？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先知可以心怀怨恨地生活吗？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人为何会产生仇恨？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有恩就会有怨。受伤害，被误解。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仇恨会带来什么不好的结果？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家和万事兴，家衰口不停。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心灵枯干，祸不单行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满口怨言，留下破口。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罪由心生，杀人由恨人开始，仇恨会蒙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双眼。</a:t>
            </a:r>
          </a:p>
        </p:txBody>
      </p:sp>
    </p:spTree>
    <p:extLst>
      <p:ext uri="{BB962C8B-B14F-4D97-AF65-F5344CB8AC3E}">
        <p14:creationId xmlns:p14="http://schemas.microsoft.com/office/powerpoint/2010/main" val="109369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F0B70-FA22-2ED1-FB0C-DC91F439A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E3CE75-0B71-5178-3FC3-055318333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从永恒看今生论先知如何处理仇恨？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02750A-C4DE-7452-7AD6-F62AAC464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10176594" cy="5726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你们听见有吩咐古人的话，说：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不可杀人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；又说：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凡杀人的难免受审判。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凡（有古卷在凡字下加：无缘无故地）向弟兄动怒的，难免受审判；凡骂弟兄是拉加的，难免公会的审判；凡骂弟兄是魔利的，难免地狱的火。所以，你在祭坛上献礼物的时候，若想起弟兄向你怀怨，就把礼物留在坛前，先去同弟兄和好，然后来献礼物。</a:t>
            </a:r>
          </a:p>
        </p:txBody>
      </p:sp>
    </p:spTree>
    <p:extLst>
      <p:ext uri="{BB962C8B-B14F-4D97-AF65-F5344CB8AC3E}">
        <p14:creationId xmlns:p14="http://schemas.microsoft.com/office/powerpoint/2010/main" val="1059645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D8570-D39F-C555-DA0B-605B1904E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B01648-49D7-A90B-D907-7D4647A4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148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从永恒看今生论先知如何处理仇恨？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C3BC51E-311A-CA33-266C-37CD90D96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823421" cy="5726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你同告你的对头还在路上，就赶紧与他和息，恐怕他把你送给审判官，审判官交付衙役，你就下在监里了。我实在告诉你，若有一文钱没有还清，你断不能从那里出来。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5:21-26)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为何不能骂人？为何不能杀人？为何要处理别人的怀恨？甚至要主动和好。否则不要来献祭。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主这些吩咐有何用意呢？</a:t>
            </a:r>
          </a:p>
        </p:txBody>
      </p:sp>
    </p:spTree>
    <p:extLst>
      <p:ext uri="{BB962C8B-B14F-4D97-AF65-F5344CB8AC3E}">
        <p14:creationId xmlns:p14="http://schemas.microsoft.com/office/powerpoint/2010/main" val="134832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6AF52-084B-6793-2CCB-D5509B0E4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D2E9E2-9A30-936D-47C3-D26CFFA75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从永恒看今生论先知如何处理仇恨？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6A4229C-943F-864F-19B0-4E529FB94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为何不能骂人？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定罪的地方在人心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律法要管也是人心。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罪由心生，杀人由恨人开始，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骂人始于苦毒心，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所充满的，口就说出来。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骂人能助长仇恨，合理化自己的仇恨。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骂人么利、拉加的刑罚为何那么重？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因为会让人痛苦至死。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620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A0D1D-CE38-14EC-1C27-657BD9651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C5482A-0FD8-A614-690F-24FF8C9A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644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从永恒看今生论先知如何处理仇恨？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829DC7-AE7A-64DF-BCE2-37D89490E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2"/>
            <a:ext cx="9823421" cy="5396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为何不能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杀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杀人由恨人开始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定罪的地方在人心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律法要管也是人心。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罪由心生，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杀人就是想他消失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自怜的人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自以为义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」，恨一切不认同他的人，也会恨造成他不幸的人。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最残忍的谋杀案都是怀深仇大恨的人。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不可含怒到日落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4:26)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248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99514-3788-0859-6FAD-64A2D8308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02C989-703B-ABC4-F582-14D08895D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644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从永恒看今生论先知如何处理仇恨？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F5F24E4-6952-9F46-A93C-D481314BC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557950" cy="5726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一定要主动和好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？否则不要来献祭。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不要自以为义，要追求和睦，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免留破口。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因为经上说：人若爱生命，愿享美福，须要禁止舌头不出恶言，嘴唇不说诡诈的话；也要离恶行善，寻求和睦，一心追赶。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3:10-11)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亲兄弟，明算账。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白纸黑字，人都不信实。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最初没讲清楚，后来讲得太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清楚，变无情。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268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192B4-EA7B-3217-FE23-9F61C7EF2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71D185-7E90-B494-0227-F0D95926F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8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</a:t>
            </a:r>
            <a:r>
              <a:rPr lang="zh-CN" altLang="en-US" sz="4800" b="1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看今生论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先知如何处理仇恨？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A0DEC0-1355-B94A-3AFF-C9EB9B959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作为先知该如何处理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心中化不掉的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仇恨？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有这三个相信能保守我们不会落在苦毒中。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相信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主的公义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主说：伸怨在我，我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必报应。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12:19)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顺服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主的吩咐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免我们的债，如同我们免了人的债。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6:12)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效法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主的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饶恕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父啊！赥免他们。因为他们所做的，他们不饶得。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23:34)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950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210</TotalTime>
  <Words>873</Words>
  <Application>Microsoft Office PowerPoint</Application>
  <PresentationFormat>寬螢幕</PresentationFormat>
  <Paragraphs>52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【与基督真实同行】第二十四讲</vt:lpstr>
      <vt:lpstr>从永恒看今生论先知如何处理仇恨？</vt:lpstr>
      <vt:lpstr>从永恒看今生论先知如何处理仇恨？</vt:lpstr>
      <vt:lpstr>从永恒看今生论先知如何处理仇恨？</vt:lpstr>
      <vt:lpstr>从永恒看今生论先知如何处理仇恨？</vt:lpstr>
      <vt:lpstr>从永恒看今生论先知如何处理仇恨？</vt:lpstr>
      <vt:lpstr>从永恒看今生论先知如何处理仇恨？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6</cp:revision>
  <dcterms:created xsi:type="dcterms:W3CDTF">2026-04-30T10:42:37Z</dcterms:created>
  <dcterms:modified xsi:type="dcterms:W3CDTF">2026-04-30T16:48:43Z</dcterms:modified>
</cp:coreProperties>
</file>