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4" r:id="rId6"/>
    <p:sldId id="283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5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4159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156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26024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3474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52257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49582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028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4800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5069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063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77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1046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5823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3354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5581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20/6/2025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09764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第一讲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信心里的事奉（一）初信回家之旅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我为主被囚的劝你们：既然蒙召，行事为人就当与蒙召的恩相称。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我是如何信主和蒙召的呢？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信主的二姐说：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你要去找神。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  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为什么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不先来找我？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8B767-95D1-6E25-14A7-9BAEABCEC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0F3B0E-ADCA-0FDF-79EB-9F0FA9119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信心里的事奉（一）初信回家之旅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EFEAFE-E113-DD47-9480-3663F3392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分三个阶段来分享：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决志与聆听神声音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自以为义离开教会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让我回归的一句话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奇异恩典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627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C4797-F575-4AC9-72E7-597E5B5FF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85D04A-E132-27E4-5375-B767A1FE8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决志与聆听神声音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6BBB4D-5F14-4F7D-9322-78128BD4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布道会中的见证。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吴主光先生见证：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当母亲都不要他时，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主对他说：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没有人爱你，我爱你。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黑社会二哥变校长，再变传道。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决志后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路巴士上的启示：罗马书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不但如此，就是在患难中也是欢欢喜喜的；因为知道患难生忍耐，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5:3 )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570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B5A3B-EE28-18F0-CB0E-10005DF38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A8F92D-793D-154E-67DC-08E804E7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2.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自以为义离开教会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4528E4-BD08-CD37-ABFC-4F4C54BD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777148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团契导师问神会说谎吗？我很生气。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回家靠自己读经祈祷做好人。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不靠别人。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我有成功吗？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结果堕落两年。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相识满天下，知己无一人。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当时以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超级大玩伴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为荣，但内心空虚。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945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1A057-F9A5-8E04-9DD1-B5F816D5C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8EE2D1-980E-363C-90CF-A056CFE8D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3.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让我回归的一句话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90AD55-F889-EEBE-8FAF-68AB6140F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18387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朋友的婚礼上认识他妹妹。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一句爱的话：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我支持你重新回到教会。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我支持你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这句话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很少听，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实在好感动。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回头后：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两星期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去聚会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，两星期去玩风帆。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直到我想守圣餐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。姐夫安排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三福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布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，我才清楚得救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人生像黑夜山路上的车，主来作我的司机，我作乘客，与主立约接受永生。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06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43D1C-DACC-F60D-6C8B-69FC60BEB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93E9FF-0ADD-C579-B954-AC74898D5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 fontScale="90000"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这是荣耀的呼召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26D3EC-028F-0024-F1CF-0F7F53CC1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主的妙愛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回家真好，但有三个问题要思考。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为何我初信就能听为到神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音？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为何神容许我流落在外两年？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神用什么使我回归呢？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是愛。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132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5F7AF-0917-363E-1A5F-ED22D7FD1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804541-EB79-9C2A-9A49-3D130E485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1. 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为何我初信就能听为到神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聲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音？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7FBAD7-7992-018F-9698-DC3D007F7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774258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只等真理的圣灵来了，他要引导你们明白（原文是进入）一切的真理；因为他不是凭自己说的，乃是把他所听见的都说出来，并要把将来的事告诉你们。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16:13)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祂要我知道祂是一位会说话的神。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是祂要拣选我成为特别的器皿。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让我经历圣灵的能力，成为信心的根基。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280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B36FC-DC55-7F17-4502-4A790EE70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B9A35C-E76E-F29A-FEA8-62FA57710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为何神容许我流落在外两年？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C296F68-8EAE-42B3-DA74-9768D05E3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因为神阻挡骄傲的人，赐恩给谦卑的人。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5:5)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让我更珍惜教会的生活，人堕落是不自知的。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让我知道主恩伟大无限，是无条件的爱。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让我不再追求做圣人，只追求做一个有耶稣帮助的罪人 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真正在恩典中自由的人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7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5743E-E3D3-A18D-8872-9AA54AEAB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46337C-995C-0360-A6E9-03C8118C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神用什么使我回归呢？是爱。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C45832-D1CC-75BD-C94B-8D98648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23419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那将要灰心、离弃全能者、不敬畏神的人，他的朋友当以慈爱待他。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约伯记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6:14)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得著浪子回家的心。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神的恩典永远够我们用，必领我们前行。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你的恩典够我用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736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837</Words>
  <Application>Microsoft Office PowerPoint</Application>
  <PresentationFormat>寬螢幕</PresentationFormat>
  <Paragraphs>50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標楷體</vt:lpstr>
      <vt:lpstr>Arial</vt:lpstr>
      <vt:lpstr>Trebuchet MS</vt:lpstr>
      <vt:lpstr>Wingdings 3</vt:lpstr>
      <vt:lpstr>多面向</vt:lpstr>
      <vt:lpstr>【这是荣耀的呼召】第一讲</vt:lpstr>
      <vt:lpstr>信心里的事奉（一）初信回家之旅</vt:lpstr>
      <vt:lpstr>1. 决志与聆听神声音</vt:lpstr>
      <vt:lpstr>2. 自以为义离开教会</vt:lpstr>
      <vt:lpstr>3. 让我回归的一句话</vt:lpstr>
      <vt:lpstr>【这是荣耀的呼召】 </vt:lpstr>
      <vt:lpstr>1. 为何我初信就能听为到神聲音？</vt:lpstr>
      <vt:lpstr>2. 为何神容许我流落在外两年？</vt:lpstr>
      <vt:lpstr>3. 神用什么使我回归呢？是爱。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2025-06-19T11:04:18Z</dcterms:created>
  <dcterms:modified xsi:type="dcterms:W3CDTF">2025-06-20T09:07:21Z</dcterms:modified>
</cp:coreProperties>
</file>