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79" r:id="rId2"/>
    <p:sldId id="280" r:id="rId3"/>
    <p:sldId id="281" r:id="rId4"/>
    <p:sldId id="282" r:id="rId5"/>
    <p:sldId id="283" r:id="rId6"/>
    <p:sldId id="28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93059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317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8633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73297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1233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9999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27159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4306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3956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1313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542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60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1176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715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9121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3/7/2025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5008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3/7/2025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9780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第三讲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79058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信心里的事奉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CN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)--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里外更新的成圣之旅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基督徒生命的更新是由外而内，还是由内而外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是靠行为守律法还是靠信心倚靠神？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是靠方法修练还是靠圣灵光照？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救赎的宗教分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自救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他救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的信仰。基督教是那一种？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空谷的回音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F95B0-4665-1CC0-04A4-B328C1952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FD390B-39D1-6DBF-E1E3-76E220EDD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信心里的事奉</a:t>
            </a:r>
            <a:r>
              <a:rPr kumimoji="0" lang="en-US" altLang="zh-HK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(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三</a:t>
            </a:r>
            <a:r>
              <a:rPr kumimoji="0" lang="en-US" altLang="zh-HK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)--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里外更新的成圣之旅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1ECA84E-1231-982F-3916-8D85986B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38052" cy="5468113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保罗说：「你们既靠圣灵入门，如今还靠肉身成全吗？你们是这样的无知吗？」   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加拉太书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3:3)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从小至今这肉体犯了多少罪？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无可能完全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那肉身就可以随便犯罪了吗？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问题是在于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什么？是靠肉体成全救恩吗？不是。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是主恩典的结果而不是原因。得救，靠的是重生的圣灵，而不是成圣的肉体。</a:t>
            </a:r>
          </a:p>
        </p:txBody>
      </p:sp>
    </p:spTree>
    <p:extLst>
      <p:ext uri="{BB962C8B-B14F-4D97-AF65-F5344CB8AC3E}">
        <p14:creationId xmlns:p14="http://schemas.microsoft.com/office/powerpoint/2010/main" val="126359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190A3-5406-BE18-BF4C-C06081565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B59790-3E5F-4BBC-5315-1B24CC679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里外更新的成圣之旅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D8DBD4-0778-4981-2E1F-28B62F4F3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对付罪的方法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消极方法：自洁对付罪。在培灵会与神立约。经历内心圣洁的力量（一种纯洁感）。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积极方法：把自己献上，为主而活，过一个讨神喜悦的生活，就无时间犯罪。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追求「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圣」的过程需要意志的参与，更需要圣灵的同工，主恩的同在。「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是主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舍罪之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恩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和施恩的圣灵同工所结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的果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13306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32C17-7549-79E1-7850-C571815B6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E46C9F-E875-AD2A-D452-A4F099EB3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里外更新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追求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成圣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的三种方法</a:t>
            </a:r>
            <a:endParaRPr kumimoji="0" lang="zh-HK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67458B-E46A-6EC6-F841-8F87A2F03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靠圣灵：献为活祭，体贴圣灵。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所以，弟兄们，我以神的慈悲劝你们，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将身体献上，当作活祭，是圣洁的，是神所喜悦的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；你们如此侍奉乃是理所当然的。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效法这个世界，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更新而变化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，叫你们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察验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何为神的善良、纯全、可喜悦的旨意。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12:1-2)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061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2685B-AC8E-DFBB-3F9E-D5061AADE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C18411-050B-DF5A-2850-1C84F1B44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里外更新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追求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成圣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的三种方法</a:t>
            </a:r>
            <a:endParaRPr kumimoji="0" lang="zh-HK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2D27AC-BA32-E927-664B-905C6C143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靠操练：脱去旧人，穿上新人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学了基督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，却不是这样。如果你们听过他的道，领了他的教，学了他的真理，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就要脱去你们从前行为上的旧人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，这旧人是因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私欲的迷惑渐渐变坏的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；又要将你们的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心志改换一新，并且穿上新人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；这新人是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照着神的形像造的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，有真理的仁义和圣洁。     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4:20-24)</a:t>
            </a:r>
          </a:p>
        </p:txBody>
      </p:sp>
    </p:spTree>
    <p:extLst>
      <p:ext uri="{BB962C8B-B14F-4D97-AF65-F5344CB8AC3E}">
        <p14:creationId xmlns:p14="http://schemas.microsoft.com/office/powerpoint/2010/main" val="3535838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1A699-B4A3-AD18-D9FE-B637F3922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CE457D-FFC3-89A8-AB64-6EA6F89F6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里外更新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追求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成圣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的三种方法</a:t>
            </a:r>
            <a:endParaRPr kumimoji="0" lang="zh-HK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94286A-9DA3-5414-C442-9188F71E7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靠耶稣：仰望信心创始成终的耶稣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我们既有这许多的见证人，如同云彩围着我们，就当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各样的重担，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脱去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容易缠累我们的罪，存心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忍耐，奔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那摆在我们前头的路程，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仰望为我们信心创始成终的耶稣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。他因那摆在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前面的喜乐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，就轻看羞辱，忍受了十字架的苦难，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便坐在神宝座的右边。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12:1-2)</a:t>
            </a:r>
          </a:p>
        </p:txBody>
      </p:sp>
    </p:spTree>
    <p:extLst>
      <p:ext uri="{BB962C8B-B14F-4D97-AF65-F5344CB8AC3E}">
        <p14:creationId xmlns:p14="http://schemas.microsoft.com/office/powerpoint/2010/main" val="420341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735</Words>
  <Application>Microsoft Office PowerPoint</Application>
  <PresentationFormat>寬螢幕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標楷體</vt:lpstr>
      <vt:lpstr>Arial</vt:lpstr>
      <vt:lpstr>Trebuchet MS</vt:lpstr>
      <vt:lpstr>Wingdings 3</vt:lpstr>
      <vt:lpstr>多面向</vt:lpstr>
      <vt:lpstr>【这是荣耀的呼召】第三讲</vt:lpstr>
      <vt:lpstr>信心里的事奉(三)--里外更新的成圣之旅</vt:lpstr>
      <vt:lpstr>里外更新的成圣之旅</vt:lpstr>
      <vt:lpstr>里外更新追求成圣的三种方法</vt:lpstr>
      <vt:lpstr>里外更新追求成圣的三种方法</vt:lpstr>
      <vt:lpstr>里外更新追求成圣的三种方法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2025-07-03T10:46:53Z</dcterms:created>
  <dcterms:modified xsi:type="dcterms:W3CDTF">2025-07-03T15:01:30Z</dcterms:modified>
</cp:coreProperties>
</file>